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304" r:id="rId5"/>
    <p:sldId id="305" r:id="rId6"/>
    <p:sldId id="306" r:id="rId7"/>
    <p:sldId id="307" r:id="rId8"/>
    <p:sldId id="308" r:id="rId9"/>
    <p:sldId id="310" r:id="rId10"/>
    <p:sldId id="319" r:id="rId11"/>
    <p:sldId id="309" r:id="rId12"/>
    <p:sldId id="311" r:id="rId13"/>
    <p:sldId id="312" r:id="rId14"/>
    <p:sldId id="313" r:id="rId15"/>
    <p:sldId id="314" r:id="rId16"/>
    <p:sldId id="315" r:id="rId17"/>
    <p:sldId id="316" r:id="rId18"/>
    <p:sldId id="318" r:id="rId19"/>
    <p:sldId id="317" r:id="rId20"/>
    <p:sldId id="302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08926"/>
    <a:srgbClr val="A1CB46"/>
    <a:srgbClr val="699840"/>
    <a:srgbClr val="508627"/>
    <a:srgbClr val="90C226"/>
    <a:srgbClr val="2C3C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60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102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yan Burlingame" userId="c4feaaa9befe0e64" providerId="LiveId" clId="{8A3C8EC8-EF03-4132-BBE5-C75DF25022DD}"/>
    <pc:docChg chg="custSel addSld delSld modSld">
      <pc:chgData name="Bryan Burlingame" userId="c4feaaa9befe0e64" providerId="LiveId" clId="{8A3C8EC8-EF03-4132-BBE5-C75DF25022DD}" dt="2019-03-13T15:58:11.061" v="384" actId="20577"/>
      <pc:docMkLst>
        <pc:docMk/>
      </pc:docMkLst>
      <pc:sldChg chg="modSp">
        <pc:chgData name="Bryan Burlingame" userId="c4feaaa9befe0e64" providerId="LiveId" clId="{8A3C8EC8-EF03-4132-BBE5-C75DF25022DD}" dt="2019-03-13T15:47:11.777" v="23" actId="20577"/>
        <pc:sldMkLst>
          <pc:docMk/>
          <pc:sldMk cId="2749613665" sldId="256"/>
        </pc:sldMkLst>
        <pc:spChg chg="mod">
          <ac:chgData name="Bryan Burlingame" userId="c4feaaa9befe0e64" providerId="LiveId" clId="{8A3C8EC8-EF03-4132-BBE5-C75DF25022DD}" dt="2019-03-13T15:47:04.077" v="0" actId="20577"/>
          <ac:spMkLst>
            <pc:docMk/>
            <pc:sldMk cId="2749613665" sldId="256"/>
            <ac:spMk id="2" creationId="{47F495F4-F346-4557-A6EB-0F02D415AD1D}"/>
          </ac:spMkLst>
        </pc:spChg>
        <pc:spChg chg="mod">
          <ac:chgData name="Bryan Burlingame" userId="c4feaaa9befe0e64" providerId="LiveId" clId="{8A3C8EC8-EF03-4132-BBE5-C75DF25022DD}" dt="2019-03-13T15:47:11.777" v="23" actId="20577"/>
          <ac:spMkLst>
            <pc:docMk/>
            <pc:sldMk cId="2749613665" sldId="256"/>
            <ac:spMk id="3" creationId="{95E844BD-49C2-4C5A-AB5F-4BDC7D401785}"/>
          </ac:spMkLst>
        </pc:spChg>
      </pc:sldChg>
      <pc:sldChg chg="modSp">
        <pc:chgData name="Bryan Burlingame" userId="c4feaaa9befe0e64" providerId="LiveId" clId="{8A3C8EC8-EF03-4132-BBE5-C75DF25022DD}" dt="2019-03-13T15:51:15.410" v="104" actId="20577"/>
        <pc:sldMkLst>
          <pc:docMk/>
          <pc:sldMk cId="3013765126" sldId="257"/>
        </pc:sldMkLst>
        <pc:graphicFrameChg chg="mod">
          <ac:chgData name="Bryan Burlingame" userId="c4feaaa9befe0e64" providerId="LiveId" clId="{8A3C8EC8-EF03-4132-BBE5-C75DF25022DD}" dt="2019-03-13T15:51:15.410" v="104" actId="20577"/>
          <ac:graphicFrameMkLst>
            <pc:docMk/>
            <pc:sldMk cId="3013765126" sldId="257"/>
            <ac:graphicFrameMk id="33" creationId="{640D6A55-E9B7-49E7-AE21-6409BEE4543B}"/>
          </ac:graphicFrameMkLst>
        </pc:graphicFrameChg>
      </pc:sldChg>
      <pc:sldChg chg="modSp">
        <pc:chgData name="Bryan Burlingame" userId="c4feaaa9befe0e64" providerId="LiveId" clId="{8A3C8EC8-EF03-4132-BBE5-C75DF25022DD}" dt="2019-03-13T15:52:11.721" v="117" actId="20577"/>
        <pc:sldMkLst>
          <pc:docMk/>
          <pc:sldMk cId="488241190" sldId="258"/>
        </pc:sldMkLst>
        <pc:spChg chg="mod">
          <ac:chgData name="Bryan Burlingame" userId="c4feaaa9befe0e64" providerId="LiveId" clId="{8A3C8EC8-EF03-4132-BBE5-C75DF25022DD}" dt="2019-03-13T15:52:11.721" v="117" actId="20577"/>
          <ac:spMkLst>
            <pc:docMk/>
            <pc:sldMk cId="488241190" sldId="258"/>
            <ac:spMk id="3" creationId="{375EF82B-9084-4430-8B47-236EA713A55C}"/>
          </ac:spMkLst>
        </pc:spChg>
      </pc:sldChg>
      <pc:sldChg chg="del">
        <pc:chgData name="Bryan Burlingame" userId="c4feaaa9befe0e64" providerId="LiveId" clId="{8A3C8EC8-EF03-4132-BBE5-C75DF25022DD}" dt="2019-03-13T15:52:58.251" v="118" actId="2696"/>
        <pc:sldMkLst>
          <pc:docMk/>
          <pc:sldMk cId="4016306182" sldId="303"/>
        </pc:sldMkLst>
      </pc:sldChg>
      <pc:sldChg chg="modSp">
        <pc:chgData name="Bryan Burlingame" userId="c4feaaa9befe0e64" providerId="LiveId" clId="{8A3C8EC8-EF03-4132-BBE5-C75DF25022DD}" dt="2019-03-13T15:53:33.941" v="148" actId="20577"/>
        <pc:sldMkLst>
          <pc:docMk/>
          <pc:sldMk cId="2612361716" sldId="304"/>
        </pc:sldMkLst>
        <pc:spChg chg="mod">
          <ac:chgData name="Bryan Burlingame" userId="c4feaaa9befe0e64" providerId="LiveId" clId="{8A3C8EC8-EF03-4132-BBE5-C75DF25022DD}" dt="2019-03-13T15:53:33.941" v="148" actId="20577"/>
          <ac:spMkLst>
            <pc:docMk/>
            <pc:sldMk cId="2612361716" sldId="304"/>
            <ac:spMk id="3" creationId="{5A1A3B6C-9E17-4B21-AA88-A082A0FF6ED0}"/>
          </ac:spMkLst>
        </pc:spChg>
        <pc:picChg chg="mod">
          <ac:chgData name="Bryan Burlingame" userId="c4feaaa9befe0e64" providerId="LiveId" clId="{8A3C8EC8-EF03-4132-BBE5-C75DF25022DD}" dt="2019-03-13T15:53:08.281" v="121" actId="1076"/>
          <ac:picMkLst>
            <pc:docMk/>
            <pc:sldMk cId="2612361716" sldId="304"/>
            <ac:picMk id="4" creationId="{EBB8E021-A2C4-49A7-BC10-56E12AF5A34B}"/>
          </ac:picMkLst>
        </pc:picChg>
        <pc:picChg chg="mod">
          <ac:chgData name="Bryan Burlingame" userId="c4feaaa9befe0e64" providerId="LiveId" clId="{8A3C8EC8-EF03-4132-BBE5-C75DF25022DD}" dt="2019-03-13T15:53:18.840" v="133" actId="1076"/>
          <ac:picMkLst>
            <pc:docMk/>
            <pc:sldMk cId="2612361716" sldId="304"/>
            <ac:picMk id="5" creationId="{2F9D8984-B0C0-4B1D-8B23-87BD7E39937C}"/>
          </ac:picMkLst>
        </pc:picChg>
      </pc:sldChg>
      <pc:sldChg chg="modSp">
        <pc:chgData name="Bryan Burlingame" userId="c4feaaa9befe0e64" providerId="LiveId" clId="{8A3C8EC8-EF03-4132-BBE5-C75DF25022DD}" dt="2019-03-13T15:55:10.778" v="165" actId="1076"/>
        <pc:sldMkLst>
          <pc:docMk/>
          <pc:sldMk cId="804044580" sldId="305"/>
        </pc:sldMkLst>
        <pc:spChg chg="mod">
          <ac:chgData name="Bryan Burlingame" userId="c4feaaa9befe0e64" providerId="LiveId" clId="{8A3C8EC8-EF03-4132-BBE5-C75DF25022DD}" dt="2019-03-13T15:55:06.631" v="164" actId="20577"/>
          <ac:spMkLst>
            <pc:docMk/>
            <pc:sldMk cId="804044580" sldId="305"/>
            <ac:spMk id="3" creationId="{04275B28-FC56-40D8-98B3-5248943317AD}"/>
          </ac:spMkLst>
        </pc:spChg>
        <pc:picChg chg="mod">
          <ac:chgData name="Bryan Burlingame" userId="c4feaaa9befe0e64" providerId="LiveId" clId="{8A3C8EC8-EF03-4132-BBE5-C75DF25022DD}" dt="2019-03-13T15:55:10.778" v="165" actId="1076"/>
          <ac:picMkLst>
            <pc:docMk/>
            <pc:sldMk cId="804044580" sldId="305"/>
            <ac:picMk id="5" creationId="{0733F9D3-61F8-46D1-A6AA-785763A551E3}"/>
          </ac:picMkLst>
        </pc:picChg>
      </pc:sldChg>
      <pc:sldChg chg="modSp">
        <pc:chgData name="Bryan Burlingame" userId="c4feaaa9befe0e64" providerId="LiveId" clId="{8A3C8EC8-EF03-4132-BBE5-C75DF25022DD}" dt="2019-03-13T15:56:11.921" v="207" actId="20577"/>
        <pc:sldMkLst>
          <pc:docMk/>
          <pc:sldMk cId="3124925128" sldId="306"/>
        </pc:sldMkLst>
        <pc:spChg chg="mod">
          <ac:chgData name="Bryan Burlingame" userId="c4feaaa9befe0e64" providerId="LiveId" clId="{8A3C8EC8-EF03-4132-BBE5-C75DF25022DD}" dt="2019-03-13T15:56:11.921" v="207" actId="20577"/>
          <ac:spMkLst>
            <pc:docMk/>
            <pc:sldMk cId="3124925128" sldId="306"/>
            <ac:spMk id="3" creationId="{0E01428E-5940-438F-A44A-EC725450C4D5}"/>
          </ac:spMkLst>
        </pc:spChg>
      </pc:sldChg>
      <pc:sldChg chg="modSp">
        <pc:chgData name="Bryan Burlingame" userId="c4feaaa9befe0e64" providerId="LiveId" clId="{8A3C8EC8-EF03-4132-BBE5-C75DF25022DD}" dt="2019-03-13T15:56:50.335" v="243" actId="20577"/>
        <pc:sldMkLst>
          <pc:docMk/>
          <pc:sldMk cId="1335446132" sldId="307"/>
        </pc:sldMkLst>
        <pc:spChg chg="mod">
          <ac:chgData name="Bryan Burlingame" userId="c4feaaa9befe0e64" providerId="LiveId" clId="{8A3C8EC8-EF03-4132-BBE5-C75DF25022DD}" dt="2019-03-13T15:56:50.335" v="243" actId="20577"/>
          <ac:spMkLst>
            <pc:docMk/>
            <pc:sldMk cId="1335446132" sldId="307"/>
            <ac:spMk id="3" creationId="{9FF5A299-046A-4AF5-8715-A95E37E1AC66}"/>
          </ac:spMkLst>
        </pc:spChg>
      </pc:sldChg>
      <pc:sldChg chg="modSp">
        <pc:chgData name="Bryan Burlingame" userId="c4feaaa9befe0e64" providerId="LiveId" clId="{8A3C8EC8-EF03-4132-BBE5-C75DF25022DD}" dt="2019-03-13T15:57:55.551" v="315" actId="6549"/>
        <pc:sldMkLst>
          <pc:docMk/>
          <pc:sldMk cId="2739205376" sldId="308"/>
        </pc:sldMkLst>
        <pc:spChg chg="mod">
          <ac:chgData name="Bryan Burlingame" userId="c4feaaa9befe0e64" providerId="LiveId" clId="{8A3C8EC8-EF03-4132-BBE5-C75DF25022DD}" dt="2019-03-13T15:57:55.551" v="315" actId="6549"/>
          <ac:spMkLst>
            <pc:docMk/>
            <pc:sldMk cId="2739205376" sldId="308"/>
            <ac:spMk id="3" creationId="{F941961C-5C61-434A-A84D-5344CE29BCFB}"/>
          </ac:spMkLst>
        </pc:spChg>
      </pc:sldChg>
      <pc:sldChg chg="modSp">
        <pc:chgData name="Bryan Burlingame" userId="c4feaaa9befe0e64" providerId="LiveId" clId="{8A3C8EC8-EF03-4132-BBE5-C75DF25022DD}" dt="2019-03-13T15:57:38.634" v="314" actId="6549"/>
        <pc:sldMkLst>
          <pc:docMk/>
          <pc:sldMk cId="367507732" sldId="310"/>
        </pc:sldMkLst>
        <pc:spChg chg="mod">
          <ac:chgData name="Bryan Burlingame" userId="c4feaaa9befe0e64" providerId="LiveId" clId="{8A3C8EC8-EF03-4132-BBE5-C75DF25022DD}" dt="2019-03-13T15:57:38.634" v="314" actId="6549"/>
          <ac:spMkLst>
            <pc:docMk/>
            <pc:sldMk cId="367507732" sldId="310"/>
            <ac:spMk id="3" creationId="{F941961C-5C61-434A-A84D-5344CE29BCFB}"/>
          </ac:spMkLst>
        </pc:spChg>
      </pc:sldChg>
      <pc:sldChg chg="modSp add">
        <pc:chgData name="Bryan Burlingame" userId="c4feaaa9befe0e64" providerId="LiveId" clId="{8A3C8EC8-EF03-4132-BBE5-C75DF25022DD}" dt="2019-03-13T15:58:11.061" v="384" actId="20577"/>
        <pc:sldMkLst>
          <pc:docMk/>
          <pc:sldMk cId="455452839" sldId="319"/>
        </pc:sldMkLst>
        <pc:spChg chg="mod">
          <ac:chgData name="Bryan Burlingame" userId="c4feaaa9befe0e64" providerId="LiveId" clId="{8A3C8EC8-EF03-4132-BBE5-C75DF25022DD}" dt="2019-03-13T15:58:11.061" v="384" actId="20577"/>
          <ac:spMkLst>
            <pc:docMk/>
            <pc:sldMk cId="455452839" sldId="319"/>
            <ac:spMk id="3" creationId="{F941961C-5C61-434A-A84D-5344CE29BCFB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54E9C15-DC73-4E97-A19C-525191F43EA0}" type="doc">
      <dgm:prSet loTypeId="urn:microsoft.com/office/officeart/2005/8/layout/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EEE6440-CF72-447C-9ABF-631DB9AC501F}">
      <dgm:prSet custT="1"/>
      <dgm:spPr/>
      <dgm:t>
        <a:bodyPr/>
        <a:lstStyle/>
        <a:p>
          <a:r>
            <a:rPr lang="en-US" sz="2000" dirty="0"/>
            <a:t>Homework 5 due up front</a:t>
          </a:r>
        </a:p>
      </dgm:t>
    </dgm:pt>
    <dgm:pt modelId="{C59ACA77-5646-4F9F-8C77-8B03E5841B8E}" type="parTrans" cxnId="{22A24AFC-404A-499E-8DDF-314D1E414373}">
      <dgm:prSet/>
      <dgm:spPr/>
      <dgm:t>
        <a:bodyPr/>
        <a:lstStyle/>
        <a:p>
          <a:endParaRPr lang="en-US"/>
        </a:p>
      </dgm:t>
    </dgm:pt>
    <dgm:pt modelId="{B6F7CA7C-6396-44BA-BE59-E9D47486F82F}" type="sibTrans" cxnId="{22A24AFC-404A-499E-8DDF-314D1E414373}">
      <dgm:prSet/>
      <dgm:spPr/>
      <dgm:t>
        <a:bodyPr/>
        <a:lstStyle/>
        <a:p>
          <a:endParaRPr lang="en-US"/>
        </a:p>
      </dgm:t>
    </dgm:pt>
    <dgm:pt modelId="{ED3B0FFC-8AFF-4380-81FE-9A250B994481}">
      <dgm:prSet custT="1"/>
      <dgm:spPr/>
      <dgm:t>
        <a:bodyPr/>
        <a:lstStyle/>
        <a:p>
          <a:r>
            <a:rPr lang="en-US" sz="2000" dirty="0"/>
            <a:t>Begin Arduino next week</a:t>
          </a:r>
        </a:p>
      </dgm:t>
    </dgm:pt>
    <dgm:pt modelId="{9C8747F5-6D1C-4060-9E09-5DD626D7CFEE}" type="parTrans" cxnId="{FD450144-E12B-43DA-A1B9-DF7212AAF1C3}">
      <dgm:prSet/>
      <dgm:spPr/>
      <dgm:t>
        <a:bodyPr/>
        <a:lstStyle/>
        <a:p>
          <a:endParaRPr lang="en-US"/>
        </a:p>
      </dgm:t>
    </dgm:pt>
    <dgm:pt modelId="{8FC80B90-1490-4707-B832-7C76D0EFA6A3}" type="sibTrans" cxnId="{FD450144-E12B-43DA-A1B9-DF7212AAF1C3}">
      <dgm:prSet/>
      <dgm:spPr/>
      <dgm:t>
        <a:bodyPr/>
        <a:lstStyle/>
        <a:p>
          <a:endParaRPr lang="en-US"/>
        </a:p>
      </dgm:t>
    </dgm:pt>
    <dgm:pt modelId="{61CF7E36-1FBA-4521-9131-60597D45663B}">
      <dgm:prSet custT="1"/>
      <dgm:spPr/>
      <dgm:t>
        <a:bodyPr/>
        <a:lstStyle/>
        <a:p>
          <a:r>
            <a:rPr lang="en-US" sz="2000" dirty="0"/>
            <a:t>Read Chapters 9, 10, Automate the Boring Stuff Chapter 7</a:t>
          </a:r>
        </a:p>
      </dgm:t>
    </dgm:pt>
    <dgm:pt modelId="{0A5E0E45-A465-4E02-83E1-8223BC05C45A}" type="parTrans" cxnId="{7D01D9D7-5CA7-4F6C-AC54-E9AAAE3BBB15}">
      <dgm:prSet/>
      <dgm:spPr/>
      <dgm:t>
        <a:bodyPr/>
        <a:lstStyle/>
        <a:p>
          <a:endParaRPr lang="en-US"/>
        </a:p>
      </dgm:t>
    </dgm:pt>
    <dgm:pt modelId="{8F54A2D3-A17E-4146-AFEC-CDC518C89A9D}" type="sibTrans" cxnId="{7D01D9D7-5CA7-4F6C-AC54-E9AAAE3BBB15}">
      <dgm:prSet/>
      <dgm:spPr/>
      <dgm:t>
        <a:bodyPr/>
        <a:lstStyle/>
        <a:p>
          <a:endParaRPr lang="en-US"/>
        </a:p>
      </dgm:t>
    </dgm:pt>
    <dgm:pt modelId="{E0B32705-726A-41CF-A521-E0C0A47762F1}">
      <dgm:prSet phldrT="[Text]" custT="1"/>
      <dgm:spPr/>
      <dgm:t>
        <a:bodyPr/>
        <a:lstStyle/>
        <a:p>
          <a:r>
            <a:rPr lang="en-US" sz="2000" dirty="0"/>
            <a:t>Homework 6 due next week</a:t>
          </a:r>
        </a:p>
      </dgm:t>
    </dgm:pt>
    <dgm:pt modelId="{F4D0565C-0C35-465D-8772-B528C76E98BB}" type="parTrans" cxnId="{1BE97315-9D79-4878-A77A-CA671A281A3B}">
      <dgm:prSet/>
      <dgm:spPr/>
      <dgm:t>
        <a:bodyPr/>
        <a:lstStyle/>
        <a:p>
          <a:endParaRPr lang="en-US"/>
        </a:p>
      </dgm:t>
    </dgm:pt>
    <dgm:pt modelId="{6428FD61-DD60-491D-B748-2EF53BCA835F}" type="sibTrans" cxnId="{1BE97315-9D79-4878-A77A-CA671A281A3B}">
      <dgm:prSet/>
      <dgm:spPr/>
      <dgm:t>
        <a:bodyPr/>
        <a:lstStyle/>
        <a:p>
          <a:endParaRPr lang="en-US"/>
        </a:p>
      </dgm:t>
    </dgm:pt>
    <dgm:pt modelId="{3BCDB388-FAB8-4FBA-8357-861BDF61107C}" type="pres">
      <dgm:prSet presAssocID="{154E9C15-DC73-4E97-A19C-525191F43EA0}" presName="linear" presStyleCnt="0">
        <dgm:presLayoutVars>
          <dgm:dir/>
          <dgm:animLvl val="lvl"/>
          <dgm:resizeHandles val="exact"/>
        </dgm:presLayoutVars>
      </dgm:prSet>
      <dgm:spPr/>
    </dgm:pt>
    <dgm:pt modelId="{A4D30B05-BC97-4F7D-978B-9FCF7CCE0012}" type="pres">
      <dgm:prSet presAssocID="{FEEE6440-CF72-447C-9ABF-631DB9AC501F}" presName="parentLin" presStyleCnt="0"/>
      <dgm:spPr/>
    </dgm:pt>
    <dgm:pt modelId="{0D0975F6-EDBA-4FC6-BA24-095BE0DF5DDC}" type="pres">
      <dgm:prSet presAssocID="{FEEE6440-CF72-447C-9ABF-631DB9AC501F}" presName="parentLeftMargin" presStyleLbl="node1" presStyleIdx="0" presStyleCnt="4"/>
      <dgm:spPr/>
    </dgm:pt>
    <dgm:pt modelId="{3016F74F-9F97-4748-83D8-C8AB2EF4CB2A}" type="pres">
      <dgm:prSet presAssocID="{FEEE6440-CF72-447C-9ABF-631DB9AC501F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365C80A8-22CF-4CF3-9853-9F8C13311334}" type="pres">
      <dgm:prSet presAssocID="{FEEE6440-CF72-447C-9ABF-631DB9AC501F}" presName="negativeSpace" presStyleCnt="0"/>
      <dgm:spPr/>
    </dgm:pt>
    <dgm:pt modelId="{1BF45671-6CFB-44B6-A3E4-C734C87A7307}" type="pres">
      <dgm:prSet presAssocID="{FEEE6440-CF72-447C-9ABF-631DB9AC501F}" presName="childText" presStyleLbl="conFgAcc1" presStyleIdx="0" presStyleCnt="4">
        <dgm:presLayoutVars>
          <dgm:bulletEnabled val="1"/>
        </dgm:presLayoutVars>
      </dgm:prSet>
      <dgm:spPr/>
    </dgm:pt>
    <dgm:pt modelId="{4A769225-7AED-4024-97EE-E002FDF30216}" type="pres">
      <dgm:prSet presAssocID="{B6F7CA7C-6396-44BA-BE59-E9D47486F82F}" presName="spaceBetweenRectangles" presStyleCnt="0"/>
      <dgm:spPr/>
    </dgm:pt>
    <dgm:pt modelId="{AF8870FC-DA4A-4D03-AD00-60E250A567AF}" type="pres">
      <dgm:prSet presAssocID="{E0B32705-726A-41CF-A521-E0C0A47762F1}" presName="parentLin" presStyleCnt="0"/>
      <dgm:spPr/>
    </dgm:pt>
    <dgm:pt modelId="{FE6A0F85-5C15-4EA9-A5F0-2641E1E598C7}" type="pres">
      <dgm:prSet presAssocID="{E0B32705-726A-41CF-A521-E0C0A47762F1}" presName="parentLeftMargin" presStyleLbl="node1" presStyleIdx="0" presStyleCnt="4"/>
      <dgm:spPr/>
    </dgm:pt>
    <dgm:pt modelId="{79F80FAF-BAF2-456E-8EAA-2000B36EEAEE}" type="pres">
      <dgm:prSet presAssocID="{E0B32705-726A-41CF-A521-E0C0A47762F1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3F1F0E1C-A1AC-4B7A-B9D8-DFD5306F4DB4}" type="pres">
      <dgm:prSet presAssocID="{E0B32705-726A-41CF-A521-E0C0A47762F1}" presName="negativeSpace" presStyleCnt="0"/>
      <dgm:spPr/>
    </dgm:pt>
    <dgm:pt modelId="{CF6C8F6F-9557-40FC-8CCD-71D743AF3730}" type="pres">
      <dgm:prSet presAssocID="{E0B32705-726A-41CF-A521-E0C0A47762F1}" presName="childText" presStyleLbl="conFgAcc1" presStyleIdx="1" presStyleCnt="4">
        <dgm:presLayoutVars>
          <dgm:bulletEnabled val="1"/>
        </dgm:presLayoutVars>
      </dgm:prSet>
      <dgm:spPr/>
    </dgm:pt>
    <dgm:pt modelId="{8C1F3D85-CEB7-4EF4-9B97-E21ABC89376E}" type="pres">
      <dgm:prSet presAssocID="{6428FD61-DD60-491D-B748-2EF53BCA835F}" presName="spaceBetweenRectangles" presStyleCnt="0"/>
      <dgm:spPr/>
    </dgm:pt>
    <dgm:pt modelId="{0FB5A7F3-86C5-4E1F-9E6C-5147DA1EF117}" type="pres">
      <dgm:prSet presAssocID="{ED3B0FFC-8AFF-4380-81FE-9A250B994481}" presName="parentLin" presStyleCnt="0"/>
      <dgm:spPr/>
    </dgm:pt>
    <dgm:pt modelId="{E4DCBE86-2221-4BB8-A9FA-2E1104FA9573}" type="pres">
      <dgm:prSet presAssocID="{ED3B0FFC-8AFF-4380-81FE-9A250B994481}" presName="parentLeftMargin" presStyleLbl="node1" presStyleIdx="1" presStyleCnt="4"/>
      <dgm:spPr/>
    </dgm:pt>
    <dgm:pt modelId="{0F6057CC-3655-465C-845B-ECBFD4031C6E}" type="pres">
      <dgm:prSet presAssocID="{ED3B0FFC-8AFF-4380-81FE-9A250B994481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E06FDDD9-3CE0-4A3E-9B2C-D75FA91D0387}" type="pres">
      <dgm:prSet presAssocID="{ED3B0FFC-8AFF-4380-81FE-9A250B994481}" presName="negativeSpace" presStyleCnt="0"/>
      <dgm:spPr/>
    </dgm:pt>
    <dgm:pt modelId="{AE212C2F-6183-4C33-AC96-1EAF52D2E15C}" type="pres">
      <dgm:prSet presAssocID="{ED3B0FFC-8AFF-4380-81FE-9A250B994481}" presName="childText" presStyleLbl="conFgAcc1" presStyleIdx="2" presStyleCnt="4">
        <dgm:presLayoutVars>
          <dgm:bulletEnabled val="1"/>
        </dgm:presLayoutVars>
      </dgm:prSet>
      <dgm:spPr/>
    </dgm:pt>
    <dgm:pt modelId="{7B301AD0-FB13-484F-809F-A43AD2A26BD3}" type="pres">
      <dgm:prSet presAssocID="{8FC80B90-1490-4707-B832-7C76D0EFA6A3}" presName="spaceBetweenRectangles" presStyleCnt="0"/>
      <dgm:spPr/>
    </dgm:pt>
    <dgm:pt modelId="{48E668D8-BCA9-45A3-B890-C0C3C38D008A}" type="pres">
      <dgm:prSet presAssocID="{61CF7E36-1FBA-4521-9131-60597D45663B}" presName="parentLin" presStyleCnt="0"/>
      <dgm:spPr/>
    </dgm:pt>
    <dgm:pt modelId="{9DD6DEE6-1158-4F15-AE96-8DA015578896}" type="pres">
      <dgm:prSet presAssocID="{61CF7E36-1FBA-4521-9131-60597D45663B}" presName="parentLeftMargin" presStyleLbl="node1" presStyleIdx="2" presStyleCnt="4"/>
      <dgm:spPr/>
    </dgm:pt>
    <dgm:pt modelId="{3C0E8700-FBF7-4AE9-A309-61E2F3688FEE}" type="pres">
      <dgm:prSet presAssocID="{61CF7E36-1FBA-4521-9131-60597D45663B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80558117-DD5C-4465-80ED-666CFE6F3EE5}" type="pres">
      <dgm:prSet presAssocID="{61CF7E36-1FBA-4521-9131-60597D45663B}" presName="negativeSpace" presStyleCnt="0"/>
      <dgm:spPr/>
    </dgm:pt>
    <dgm:pt modelId="{85796CBD-8311-42F1-B66E-C53696460FFF}" type="pres">
      <dgm:prSet presAssocID="{61CF7E36-1FBA-4521-9131-60597D45663B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1BE97315-9D79-4878-A77A-CA671A281A3B}" srcId="{154E9C15-DC73-4E97-A19C-525191F43EA0}" destId="{E0B32705-726A-41CF-A521-E0C0A47762F1}" srcOrd="1" destOrd="0" parTransId="{F4D0565C-0C35-465D-8772-B528C76E98BB}" sibTransId="{6428FD61-DD60-491D-B748-2EF53BCA835F}"/>
    <dgm:cxn modelId="{2ABFA920-A51B-4782-859C-8F351DB9F132}" type="presOf" srcId="{FEEE6440-CF72-447C-9ABF-631DB9AC501F}" destId="{3016F74F-9F97-4748-83D8-C8AB2EF4CB2A}" srcOrd="1" destOrd="0" presId="urn:microsoft.com/office/officeart/2005/8/layout/list1"/>
    <dgm:cxn modelId="{59064734-7EA3-42EE-8126-3C90D4F9501B}" type="presOf" srcId="{FEEE6440-CF72-447C-9ABF-631DB9AC501F}" destId="{0D0975F6-EDBA-4FC6-BA24-095BE0DF5DDC}" srcOrd="0" destOrd="0" presId="urn:microsoft.com/office/officeart/2005/8/layout/list1"/>
    <dgm:cxn modelId="{DC52DC3E-2F26-4367-B013-5735073E34F4}" type="presOf" srcId="{61CF7E36-1FBA-4521-9131-60597D45663B}" destId="{9DD6DEE6-1158-4F15-AE96-8DA015578896}" srcOrd="0" destOrd="0" presId="urn:microsoft.com/office/officeart/2005/8/layout/list1"/>
    <dgm:cxn modelId="{FD450144-E12B-43DA-A1B9-DF7212AAF1C3}" srcId="{154E9C15-DC73-4E97-A19C-525191F43EA0}" destId="{ED3B0FFC-8AFF-4380-81FE-9A250B994481}" srcOrd="2" destOrd="0" parTransId="{9C8747F5-6D1C-4060-9E09-5DD626D7CFEE}" sibTransId="{8FC80B90-1490-4707-B832-7C76D0EFA6A3}"/>
    <dgm:cxn modelId="{7DFF0165-F622-4DA0-83FD-45D7D68332FA}" type="presOf" srcId="{154E9C15-DC73-4E97-A19C-525191F43EA0}" destId="{3BCDB388-FAB8-4FBA-8357-861BDF61107C}" srcOrd="0" destOrd="0" presId="urn:microsoft.com/office/officeart/2005/8/layout/list1"/>
    <dgm:cxn modelId="{15FC5967-1449-48EB-BB4E-FDCC810C32E7}" type="presOf" srcId="{ED3B0FFC-8AFF-4380-81FE-9A250B994481}" destId="{E4DCBE86-2221-4BB8-A9FA-2E1104FA9573}" srcOrd="0" destOrd="0" presId="urn:microsoft.com/office/officeart/2005/8/layout/list1"/>
    <dgm:cxn modelId="{AF6F5E6C-9253-4C79-90EF-9A88E2ECADA9}" type="presOf" srcId="{61CF7E36-1FBA-4521-9131-60597D45663B}" destId="{3C0E8700-FBF7-4AE9-A309-61E2F3688FEE}" srcOrd="1" destOrd="0" presId="urn:microsoft.com/office/officeart/2005/8/layout/list1"/>
    <dgm:cxn modelId="{62F3E5A9-FC60-4148-BFCE-BF57388876AD}" type="presOf" srcId="{E0B32705-726A-41CF-A521-E0C0A47762F1}" destId="{FE6A0F85-5C15-4EA9-A5F0-2641E1E598C7}" srcOrd="0" destOrd="0" presId="urn:microsoft.com/office/officeart/2005/8/layout/list1"/>
    <dgm:cxn modelId="{AF2432C6-0614-44CB-8668-3E63C33A5D77}" type="presOf" srcId="{E0B32705-726A-41CF-A521-E0C0A47762F1}" destId="{79F80FAF-BAF2-456E-8EAA-2000B36EEAEE}" srcOrd="1" destOrd="0" presId="urn:microsoft.com/office/officeart/2005/8/layout/list1"/>
    <dgm:cxn modelId="{7D01D9D7-5CA7-4F6C-AC54-E9AAAE3BBB15}" srcId="{154E9C15-DC73-4E97-A19C-525191F43EA0}" destId="{61CF7E36-1FBA-4521-9131-60597D45663B}" srcOrd="3" destOrd="0" parTransId="{0A5E0E45-A465-4E02-83E1-8223BC05C45A}" sibTransId="{8F54A2D3-A17E-4146-AFEC-CDC518C89A9D}"/>
    <dgm:cxn modelId="{E55BD6F5-A530-4DA4-9EC6-D24433DC755A}" type="presOf" srcId="{ED3B0FFC-8AFF-4380-81FE-9A250B994481}" destId="{0F6057CC-3655-465C-845B-ECBFD4031C6E}" srcOrd="1" destOrd="0" presId="urn:microsoft.com/office/officeart/2005/8/layout/list1"/>
    <dgm:cxn modelId="{22A24AFC-404A-499E-8DDF-314D1E414373}" srcId="{154E9C15-DC73-4E97-A19C-525191F43EA0}" destId="{FEEE6440-CF72-447C-9ABF-631DB9AC501F}" srcOrd="0" destOrd="0" parTransId="{C59ACA77-5646-4F9F-8C77-8B03E5841B8E}" sibTransId="{B6F7CA7C-6396-44BA-BE59-E9D47486F82F}"/>
    <dgm:cxn modelId="{A3CBF798-4234-4DD8-8451-FE5451B3E164}" type="presParOf" srcId="{3BCDB388-FAB8-4FBA-8357-861BDF61107C}" destId="{A4D30B05-BC97-4F7D-978B-9FCF7CCE0012}" srcOrd="0" destOrd="0" presId="urn:microsoft.com/office/officeart/2005/8/layout/list1"/>
    <dgm:cxn modelId="{B12485B9-8769-4FF9-91E4-DA9378129927}" type="presParOf" srcId="{A4D30B05-BC97-4F7D-978B-9FCF7CCE0012}" destId="{0D0975F6-EDBA-4FC6-BA24-095BE0DF5DDC}" srcOrd="0" destOrd="0" presId="urn:microsoft.com/office/officeart/2005/8/layout/list1"/>
    <dgm:cxn modelId="{379EA21A-1373-4E1F-B0D1-B640EC6BD810}" type="presParOf" srcId="{A4D30B05-BC97-4F7D-978B-9FCF7CCE0012}" destId="{3016F74F-9F97-4748-83D8-C8AB2EF4CB2A}" srcOrd="1" destOrd="0" presId="urn:microsoft.com/office/officeart/2005/8/layout/list1"/>
    <dgm:cxn modelId="{8B0DBA17-B38F-44D2-8FEB-250951B3E5A7}" type="presParOf" srcId="{3BCDB388-FAB8-4FBA-8357-861BDF61107C}" destId="{365C80A8-22CF-4CF3-9853-9F8C13311334}" srcOrd="1" destOrd="0" presId="urn:microsoft.com/office/officeart/2005/8/layout/list1"/>
    <dgm:cxn modelId="{B50B1839-387D-4340-B013-474A5BB34B03}" type="presParOf" srcId="{3BCDB388-FAB8-4FBA-8357-861BDF61107C}" destId="{1BF45671-6CFB-44B6-A3E4-C734C87A7307}" srcOrd="2" destOrd="0" presId="urn:microsoft.com/office/officeart/2005/8/layout/list1"/>
    <dgm:cxn modelId="{7027997B-3851-484F-BDB8-F9E4183D0CFC}" type="presParOf" srcId="{3BCDB388-FAB8-4FBA-8357-861BDF61107C}" destId="{4A769225-7AED-4024-97EE-E002FDF30216}" srcOrd="3" destOrd="0" presId="urn:microsoft.com/office/officeart/2005/8/layout/list1"/>
    <dgm:cxn modelId="{EBDDB57A-2AFD-4744-AA4F-208CB4DB384A}" type="presParOf" srcId="{3BCDB388-FAB8-4FBA-8357-861BDF61107C}" destId="{AF8870FC-DA4A-4D03-AD00-60E250A567AF}" srcOrd="4" destOrd="0" presId="urn:microsoft.com/office/officeart/2005/8/layout/list1"/>
    <dgm:cxn modelId="{3E7D6BBE-7746-4FDC-90E4-85506B61ABCD}" type="presParOf" srcId="{AF8870FC-DA4A-4D03-AD00-60E250A567AF}" destId="{FE6A0F85-5C15-4EA9-A5F0-2641E1E598C7}" srcOrd="0" destOrd="0" presId="urn:microsoft.com/office/officeart/2005/8/layout/list1"/>
    <dgm:cxn modelId="{9AD24C75-0AA6-46FE-9316-BFFE7B379458}" type="presParOf" srcId="{AF8870FC-DA4A-4D03-AD00-60E250A567AF}" destId="{79F80FAF-BAF2-456E-8EAA-2000B36EEAEE}" srcOrd="1" destOrd="0" presId="urn:microsoft.com/office/officeart/2005/8/layout/list1"/>
    <dgm:cxn modelId="{F8096DD0-5842-48F1-B93E-3D87642BB4D2}" type="presParOf" srcId="{3BCDB388-FAB8-4FBA-8357-861BDF61107C}" destId="{3F1F0E1C-A1AC-4B7A-B9D8-DFD5306F4DB4}" srcOrd="5" destOrd="0" presId="urn:microsoft.com/office/officeart/2005/8/layout/list1"/>
    <dgm:cxn modelId="{13918464-CAB8-4E6E-8E90-A6A5715B194D}" type="presParOf" srcId="{3BCDB388-FAB8-4FBA-8357-861BDF61107C}" destId="{CF6C8F6F-9557-40FC-8CCD-71D743AF3730}" srcOrd="6" destOrd="0" presId="urn:microsoft.com/office/officeart/2005/8/layout/list1"/>
    <dgm:cxn modelId="{552902D9-138F-40D3-B0C9-7EC26B084E02}" type="presParOf" srcId="{3BCDB388-FAB8-4FBA-8357-861BDF61107C}" destId="{8C1F3D85-CEB7-4EF4-9B97-E21ABC89376E}" srcOrd="7" destOrd="0" presId="urn:microsoft.com/office/officeart/2005/8/layout/list1"/>
    <dgm:cxn modelId="{5301BE5D-AE91-4CC4-A94F-A86249CBF59A}" type="presParOf" srcId="{3BCDB388-FAB8-4FBA-8357-861BDF61107C}" destId="{0FB5A7F3-86C5-4E1F-9E6C-5147DA1EF117}" srcOrd="8" destOrd="0" presId="urn:microsoft.com/office/officeart/2005/8/layout/list1"/>
    <dgm:cxn modelId="{44FD2223-93ED-4354-96F2-CAA450847F5F}" type="presParOf" srcId="{0FB5A7F3-86C5-4E1F-9E6C-5147DA1EF117}" destId="{E4DCBE86-2221-4BB8-A9FA-2E1104FA9573}" srcOrd="0" destOrd="0" presId="urn:microsoft.com/office/officeart/2005/8/layout/list1"/>
    <dgm:cxn modelId="{150AD817-C0AA-4F63-BC27-ADC379FF56FC}" type="presParOf" srcId="{0FB5A7F3-86C5-4E1F-9E6C-5147DA1EF117}" destId="{0F6057CC-3655-465C-845B-ECBFD4031C6E}" srcOrd="1" destOrd="0" presId="urn:microsoft.com/office/officeart/2005/8/layout/list1"/>
    <dgm:cxn modelId="{7FF92212-CEF7-4855-B9D7-D6B02732B8DF}" type="presParOf" srcId="{3BCDB388-FAB8-4FBA-8357-861BDF61107C}" destId="{E06FDDD9-3CE0-4A3E-9B2C-D75FA91D0387}" srcOrd="9" destOrd="0" presId="urn:microsoft.com/office/officeart/2005/8/layout/list1"/>
    <dgm:cxn modelId="{4445AC7E-19D6-4F87-9E61-63C0700BEF3A}" type="presParOf" srcId="{3BCDB388-FAB8-4FBA-8357-861BDF61107C}" destId="{AE212C2F-6183-4C33-AC96-1EAF52D2E15C}" srcOrd="10" destOrd="0" presId="urn:microsoft.com/office/officeart/2005/8/layout/list1"/>
    <dgm:cxn modelId="{2EEBFCC5-1821-4D8F-B101-FD0654B0E40E}" type="presParOf" srcId="{3BCDB388-FAB8-4FBA-8357-861BDF61107C}" destId="{7B301AD0-FB13-484F-809F-A43AD2A26BD3}" srcOrd="11" destOrd="0" presId="urn:microsoft.com/office/officeart/2005/8/layout/list1"/>
    <dgm:cxn modelId="{920CC479-AD26-403B-8AC1-C0AF236F5BA2}" type="presParOf" srcId="{3BCDB388-FAB8-4FBA-8357-861BDF61107C}" destId="{48E668D8-BCA9-45A3-B890-C0C3C38D008A}" srcOrd="12" destOrd="0" presId="urn:microsoft.com/office/officeart/2005/8/layout/list1"/>
    <dgm:cxn modelId="{8377578D-BA2B-4840-B667-49B593A79817}" type="presParOf" srcId="{48E668D8-BCA9-45A3-B890-C0C3C38D008A}" destId="{9DD6DEE6-1158-4F15-AE96-8DA015578896}" srcOrd="0" destOrd="0" presId="urn:microsoft.com/office/officeart/2005/8/layout/list1"/>
    <dgm:cxn modelId="{A83585C6-B1B9-420F-A799-839A0306E1E4}" type="presParOf" srcId="{48E668D8-BCA9-45A3-B890-C0C3C38D008A}" destId="{3C0E8700-FBF7-4AE9-A309-61E2F3688FEE}" srcOrd="1" destOrd="0" presId="urn:microsoft.com/office/officeart/2005/8/layout/list1"/>
    <dgm:cxn modelId="{54D16DEC-1D6C-4007-B5A2-ADA445E14B3F}" type="presParOf" srcId="{3BCDB388-FAB8-4FBA-8357-861BDF61107C}" destId="{80558117-DD5C-4465-80ED-666CFE6F3EE5}" srcOrd="13" destOrd="0" presId="urn:microsoft.com/office/officeart/2005/8/layout/list1"/>
    <dgm:cxn modelId="{7B1C61B4-61B9-42AF-BB51-06B72A660F97}" type="presParOf" srcId="{3BCDB388-FAB8-4FBA-8357-861BDF61107C}" destId="{85796CBD-8311-42F1-B66E-C53696460FFF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F45671-6CFB-44B6-A3E4-C734C87A7307}">
      <dsp:nvSpPr>
        <dsp:cNvPr id="0" name=""/>
        <dsp:cNvSpPr/>
      </dsp:nvSpPr>
      <dsp:spPr>
        <a:xfrm>
          <a:off x="0" y="329085"/>
          <a:ext cx="10906125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16F74F-9F97-4748-83D8-C8AB2EF4CB2A}">
      <dsp:nvSpPr>
        <dsp:cNvPr id="0" name=""/>
        <dsp:cNvSpPr/>
      </dsp:nvSpPr>
      <dsp:spPr>
        <a:xfrm>
          <a:off x="545306" y="19125"/>
          <a:ext cx="7634287" cy="6199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accent1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88558" tIns="0" rIns="288558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Homework 5 due up front</a:t>
          </a:r>
        </a:p>
      </dsp:txBody>
      <dsp:txXfrm>
        <a:off x="575568" y="49387"/>
        <a:ext cx="7573763" cy="559396"/>
      </dsp:txXfrm>
    </dsp:sp>
    <dsp:sp modelId="{CF6C8F6F-9557-40FC-8CCD-71D743AF3730}">
      <dsp:nvSpPr>
        <dsp:cNvPr id="0" name=""/>
        <dsp:cNvSpPr/>
      </dsp:nvSpPr>
      <dsp:spPr>
        <a:xfrm>
          <a:off x="0" y="1281645"/>
          <a:ext cx="10906125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9F80FAF-BAF2-456E-8EAA-2000B36EEAEE}">
      <dsp:nvSpPr>
        <dsp:cNvPr id="0" name=""/>
        <dsp:cNvSpPr/>
      </dsp:nvSpPr>
      <dsp:spPr>
        <a:xfrm>
          <a:off x="545306" y="971685"/>
          <a:ext cx="7634287" cy="6199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accent1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88558" tIns="0" rIns="288558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Homework 6 due next week</a:t>
          </a:r>
        </a:p>
      </dsp:txBody>
      <dsp:txXfrm>
        <a:off x="575568" y="1001947"/>
        <a:ext cx="7573763" cy="559396"/>
      </dsp:txXfrm>
    </dsp:sp>
    <dsp:sp modelId="{AE212C2F-6183-4C33-AC96-1EAF52D2E15C}">
      <dsp:nvSpPr>
        <dsp:cNvPr id="0" name=""/>
        <dsp:cNvSpPr/>
      </dsp:nvSpPr>
      <dsp:spPr>
        <a:xfrm>
          <a:off x="0" y="2234206"/>
          <a:ext cx="10906125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F6057CC-3655-465C-845B-ECBFD4031C6E}">
      <dsp:nvSpPr>
        <dsp:cNvPr id="0" name=""/>
        <dsp:cNvSpPr/>
      </dsp:nvSpPr>
      <dsp:spPr>
        <a:xfrm>
          <a:off x="545306" y="1924246"/>
          <a:ext cx="7634287" cy="6199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accent1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88558" tIns="0" rIns="288558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Begin Arduino next week</a:t>
          </a:r>
        </a:p>
      </dsp:txBody>
      <dsp:txXfrm>
        <a:off x="575568" y="1954508"/>
        <a:ext cx="7573763" cy="559396"/>
      </dsp:txXfrm>
    </dsp:sp>
    <dsp:sp modelId="{85796CBD-8311-42F1-B66E-C53696460FFF}">
      <dsp:nvSpPr>
        <dsp:cNvPr id="0" name=""/>
        <dsp:cNvSpPr/>
      </dsp:nvSpPr>
      <dsp:spPr>
        <a:xfrm>
          <a:off x="0" y="3186766"/>
          <a:ext cx="10906125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C0E8700-FBF7-4AE9-A309-61E2F3688FEE}">
      <dsp:nvSpPr>
        <dsp:cNvPr id="0" name=""/>
        <dsp:cNvSpPr/>
      </dsp:nvSpPr>
      <dsp:spPr>
        <a:xfrm>
          <a:off x="545306" y="2876806"/>
          <a:ext cx="7634287" cy="6199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accent1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88558" tIns="0" rIns="288558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Read Chapters 9, 10, Automate the Boring Stuff Chapter 7</a:t>
          </a:r>
        </a:p>
      </dsp:txBody>
      <dsp:txXfrm>
        <a:off x="575568" y="2907068"/>
        <a:ext cx="7573763" cy="5593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3/13/2019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9056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3/13/2019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027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3/13/2019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989608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3/13/2019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3619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3/13/2019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695355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3/13/2019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5353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3/13/2019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0687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3/13/2019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654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3/13/2019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3461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3/13/2019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828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3/13/2019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052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3/13/2019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031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3/13/2019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727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3/13/2019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190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3/13/2019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06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3/13/2019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044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D4F238-6AFF-474A-9CA3-D2AA2A5AC09F}" type="datetimeFigureOut">
              <a:rPr lang="en-US" smtClean="0"/>
              <a:t>3/13/2019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501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python.org/3/library/stdtypes.html#string-methods" TargetMode="Externa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F495F4-F346-4557-A6EB-0F02D415AD1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Lecture 7</a:t>
            </a:r>
            <a:br>
              <a:rPr lang="en-US" dirty="0"/>
            </a:br>
            <a:r>
              <a:rPr lang="en-US" sz="4000" dirty="0"/>
              <a:t>Strings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E844BD-49C2-4C5A-AB5F-4BDC7D40178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Bryan Burlingame</a:t>
            </a:r>
          </a:p>
          <a:p>
            <a:r>
              <a:rPr lang="en-US" dirty="0"/>
              <a:t>13 March 2019</a:t>
            </a:r>
          </a:p>
        </p:txBody>
      </p:sp>
    </p:spTree>
    <p:extLst>
      <p:ext uri="{BB962C8B-B14F-4D97-AF65-F5344CB8AC3E}">
        <p14:creationId xmlns:p14="http://schemas.microsoft.com/office/powerpoint/2010/main" val="27496136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0E1FD0A-FB34-460A-B3E3-4D5D91E2B0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1076" y="2024203"/>
            <a:ext cx="6840924" cy="1570361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495360C-31A9-4E12-BA10-74B502DF59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754" y="643467"/>
            <a:ext cx="4203045" cy="1375608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Mutability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41961C-5C61-434A-A84D-5344CE29BC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754" y="1819701"/>
            <a:ext cx="3973943" cy="4781266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Strings are </a:t>
            </a:r>
            <a:r>
              <a:rPr lang="en-US" sz="2400" dirty="0">
                <a:solidFill>
                  <a:srgbClr val="A1CB46"/>
                </a:solidFill>
              </a:rPr>
              <a:t>immutable</a:t>
            </a:r>
            <a:r>
              <a:rPr lang="en-US" sz="2400" dirty="0">
                <a:solidFill>
                  <a:schemeClr val="bg1"/>
                </a:solidFill>
              </a:rPr>
              <a:t>.  The characters of a string cannot be changed</a:t>
            </a:r>
          </a:p>
          <a:p>
            <a:pPr lvl="1"/>
            <a:r>
              <a:rPr lang="en-US" sz="2000" dirty="0">
                <a:solidFill>
                  <a:schemeClr val="bg1"/>
                </a:solidFill>
              </a:rPr>
              <a:t>The “grades[1] = 72” line passes, the error is on the next line</a:t>
            </a:r>
          </a:p>
          <a:p>
            <a:pPr lvl="1"/>
            <a:r>
              <a:rPr lang="en-US" sz="2000" dirty="0">
                <a:solidFill>
                  <a:schemeClr val="bg1"/>
                </a:solidFill>
              </a:rPr>
              <a:t>Use slices and concatenation, instead</a:t>
            </a:r>
          </a:p>
          <a:p>
            <a:r>
              <a:rPr lang="en-US" sz="2200" dirty="0">
                <a:solidFill>
                  <a:schemeClr val="bg1"/>
                </a:solidFill>
              </a:rPr>
              <a:t>There are mutable collections, we’ll discuss some of them soon.</a:t>
            </a:r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54528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10F9726-34C7-44D9-B187-59757FCDB0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3422" y="2262495"/>
            <a:ext cx="5486400" cy="41529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D569CA2-6D18-4224-8BA5-D0C3D28CB3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Search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E0F0F3-3E77-44A2-B967-FBB288DB66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14655"/>
            <a:ext cx="8596668" cy="4626707"/>
          </a:xfrm>
        </p:spPr>
        <p:txBody>
          <a:bodyPr>
            <a:normAutofit/>
          </a:bodyPr>
          <a:lstStyle/>
          <a:p>
            <a:r>
              <a:rPr lang="en-US" sz="2000" dirty="0">
                <a:solidFill>
                  <a:srgbClr val="508926"/>
                </a:solidFill>
              </a:rPr>
              <a:t>Search</a:t>
            </a:r>
            <a:r>
              <a:rPr lang="en-US" sz="2000" dirty="0"/>
              <a:t> is the process of traversing a sequence, evaluating each member of that sequence for some value, and returning when the value is found</a:t>
            </a:r>
          </a:p>
          <a:p>
            <a:r>
              <a:rPr lang="en-US" sz="2000" dirty="0"/>
              <a:t>From the text:</a:t>
            </a:r>
          </a:p>
        </p:txBody>
      </p:sp>
    </p:spTree>
    <p:extLst>
      <p:ext uri="{BB962C8B-B14F-4D97-AF65-F5344CB8AC3E}">
        <p14:creationId xmlns:p14="http://schemas.microsoft.com/office/powerpoint/2010/main" val="5280028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5C9188D-185E-46C3-9B03-049E1B72CF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754" y="643467"/>
            <a:ext cx="4203045" cy="1375608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Strings 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C6CC04-43AC-4BD6-8156-6D071C52F2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6770" y="1687773"/>
            <a:ext cx="4160927" cy="3912927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Strings have many methods</a:t>
            </a:r>
          </a:p>
          <a:p>
            <a:r>
              <a:rPr lang="en-US" sz="2400" dirty="0">
                <a:solidFill>
                  <a:schemeClr val="bg1"/>
                </a:solidFill>
              </a:rPr>
              <a:t>Since strings are immutable, many methods return a string</a:t>
            </a:r>
          </a:p>
          <a:p>
            <a:r>
              <a:rPr lang="en-US" sz="2400" dirty="0">
                <a:solidFill>
                  <a:srgbClr val="A1CB46"/>
                </a:solidFill>
              </a:rPr>
              <a:t>Note</a:t>
            </a:r>
            <a:r>
              <a:rPr lang="en-US" sz="2400" dirty="0">
                <a:solidFill>
                  <a:schemeClr val="bg1"/>
                </a:solidFill>
              </a:rPr>
              <a:t>: slices of a string are considered strings as well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F898C74-9C48-441F-AC3C-DED1076AAC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1" y="1108167"/>
            <a:ext cx="5143500" cy="4629150"/>
          </a:xfrm>
          <a:prstGeom prst="rect">
            <a:avLst/>
          </a:prstGeom>
        </p:spPr>
      </p:pic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FA90D07-707A-4C8B-B984-D0D6169DF3DC}"/>
              </a:ext>
            </a:extLst>
          </p:cNvPr>
          <p:cNvSpPr/>
          <p:nvPr/>
        </p:nvSpPr>
        <p:spPr>
          <a:xfrm>
            <a:off x="4362734" y="6214533"/>
            <a:ext cx="77974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dirty="0">
                <a:solidFill>
                  <a:schemeClr val="bg1"/>
                </a:solidFill>
                <a:hlinkClick r:id="rId3"/>
              </a:rPr>
              <a:t>https://docs.python.org/3/library/stdtypes.html#string-methods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63289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A60A8F-5888-49A4-99D5-752A9CE0F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String Formatting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3C44DB-1B38-4236-B5AF-DF939FB208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91988"/>
            <a:ext cx="8596668" cy="5145205"/>
          </a:xfrm>
        </p:spPr>
        <p:txBody>
          <a:bodyPr>
            <a:normAutofit/>
          </a:bodyPr>
          <a:lstStyle/>
          <a:p>
            <a:r>
              <a:rPr lang="en-US" sz="2000" dirty="0"/>
              <a:t>Strings are generally intended to be consumed by people.  Attractive and consistent formatting makes this easier</a:t>
            </a:r>
          </a:p>
          <a:p>
            <a:r>
              <a:rPr lang="en-US" sz="2000" dirty="0"/>
              <a:t>Python has a mini-language just for formatting</a:t>
            </a:r>
          </a:p>
          <a:p>
            <a:pPr lvl="1"/>
            <a:r>
              <a:rPr lang="en-US" sz="1800" dirty="0"/>
              <a:t>Takes the form “Format </a:t>
            </a:r>
            <a:r>
              <a:rPr lang="en-US" sz="1800" dirty="0" err="1"/>
              <a:t>Spec”.format</a:t>
            </a:r>
            <a:r>
              <a:rPr lang="en-US" sz="1800" dirty="0"/>
              <a:t>(</a:t>
            </a:r>
            <a:r>
              <a:rPr lang="en-US" sz="1800" dirty="0" err="1"/>
              <a:t>thing_to_be_formatted</a:t>
            </a:r>
            <a:r>
              <a:rPr lang="en-US" sz="1800" dirty="0"/>
              <a:t>)</a:t>
            </a:r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r>
              <a:rPr lang="en-US" sz="1800" dirty="0"/>
              <a:t>Each element of the format list is matched in order with a </a:t>
            </a:r>
            <a:r>
              <a:rPr lang="en-US" sz="1800" dirty="0">
                <a:solidFill>
                  <a:srgbClr val="508926"/>
                </a:solidFill>
              </a:rPr>
              <a:t>replacement field </a:t>
            </a:r>
            <a:r>
              <a:rPr lang="en-US" sz="1800" dirty="0"/>
              <a:t>{#}</a:t>
            </a:r>
          </a:p>
          <a:p>
            <a:pPr lvl="1"/>
            <a:r>
              <a:rPr lang="en-US" sz="1800" dirty="0"/>
              <a:t>{0} == a, {1} == b, {2} == c, where the format is specified within the {} and between the {} (note the spaces in the format string and the output)</a:t>
            </a:r>
          </a:p>
          <a:p>
            <a:pPr marL="457200" lvl="1" indent="0">
              <a:buNone/>
            </a:pPr>
            <a:endParaRPr lang="en-US" sz="18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7315341-FE15-4D70-9E3A-FE6E265AA23C}"/>
              </a:ext>
            </a:extLst>
          </p:cNvPr>
          <p:cNvSpPr/>
          <p:nvPr/>
        </p:nvSpPr>
        <p:spPr>
          <a:xfrm>
            <a:off x="623248" y="6313058"/>
            <a:ext cx="68784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https://docs.python.org/3/library/string.html#formatstrings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CC626FE-9D48-4CBA-8C04-E1AD6DFE1C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6906" y="2790895"/>
            <a:ext cx="5343525" cy="2085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80071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BECABE9-E148-4354-9AD7-12E514B9B4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29696" y="1601336"/>
            <a:ext cx="6762304" cy="3803795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88E911-C5AF-4590-BDAC-86EE4A36FA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754" y="643467"/>
            <a:ext cx="4203045" cy="1375608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String Formatting - Examples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F4DCAF-1C2C-4316-B130-82095BABA5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754" y="2160590"/>
            <a:ext cx="3973943" cy="3440110"/>
          </a:xfrm>
        </p:spPr>
        <p:txBody>
          <a:bodyPr>
            <a:norm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Note how the values follow the replacement field and the inter-replacement field characters are added</a:t>
            </a:r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92714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88E911-C5AF-4590-BDAC-86EE4A36FA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 anchor="t">
            <a:normAutofit/>
          </a:bodyPr>
          <a:lstStyle/>
          <a:p>
            <a:r>
              <a:rPr lang="en-US"/>
              <a:t>String Formatting - Examples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C983D7B-C2EB-4E5E-9656-EFB57C07B5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718" y="2497256"/>
            <a:ext cx="8641722" cy="3953586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F4DCAF-1C2C-4316-B130-82095BABA5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4991" y="1270000"/>
            <a:ext cx="8842865" cy="3768573"/>
          </a:xfrm>
        </p:spPr>
        <p:txBody>
          <a:bodyPr>
            <a:normAutofit/>
          </a:bodyPr>
          <a:lstStyle/>
          <a:p>
            <a:r>
              <a:rPr lang="en-US" sz="2000" dirty="0"/>
              <a:t>Formatting of the values are controlled in the replacement field</a:t>
            </a:r>
          </a:p>
          <a:p>
            <a:pPr lvl="1"/>
            <a:r>
              <a:rPr lang="en-US" sz="1800" dirty="0"/>
              <a:t>{#:</a:t>
            </a:r>
            <a:r>
              <a:rPr lang="en-US" sz="1800" dirty="0" err="1"/>
              <a:t>format_spec</a:t>
            </a:r>
            <a:r>
              <a:rPr lang="en-US" sz="1800" dirty="0"/>
              <a:t>}</a:t>
            </a:r>
          </a:p>
          <a:p>
            <a:pPr lvl="1"/>
            <a:r>
              <a:rPr lang="en-US" sz="1800" dirty="0"/>
              <a:t>Ex:  {0:.2f} – format the 0</a:t>
            </a:r>
            <a:r>
              <a:rPr lang="en-US" sz="1800" baseline="30000" dirty="0"/>
              <a:t>th</a:t>
            </a:r>
            <a:r>
              <a:rPr lang="en-US" sz="1800" dirty="0"/>
              <a:t> value, display as a float with 2 decimal places</a:t>
            </a:r>
          </a:p>
        </p:txBody>
      </p:sp>
    </p:spTree>
    <p:extLst>
      <p:ext uri="{BB962C8B-B14F-4D97-AF65-F5344CB8AC3E}">
        <p14:creationId xmlns:p14="http://schemas.microsoft.com/office/powerpoint/2010/main" val="40657131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C74BE1-39B2-48D4-8C3E-2868DDB821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 anchor="t">
            <a:normAutofit/>
          </a:bodyPr>
          <a:lstStyle/>
          <a:p>
            <a:r>
              <a:rPr lang="en-US" dirty="0"/>
              <a:t>String Formatting - General</a:t>
            </a:r>
          </a:p>
        </p:txBody>
      </p:sp>
      <p:pic>
        <p:nvPicPr>
          <p:cNvPr id="8" name="Content Placeholder 4">
            <a:extLst>
              <a:ext uri="{FF2B5EF4-FFF2-40B4-BE49-F238E27FC236}">
                <a16:creationId xmlns:a16="http://schemas.microsoft.com/office/drawing/2014/main" id="{257289CB-1FD0-4C23-A090-67EA4BF122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1939" y="1228299"/>
            <a:ext cx="8608405" cy="2410352"/>
          </a:xfrm>
          <a:prstGeom prst="rect">
            <a:avLst/>
          </a:prstGeom>
        </p:spPr>
      </p:pic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CF8187B7-87FD-4241-A0B4-B77499A406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8825" y="3680346"/>
            <a:ext cx="8382348" cy="2506639"/>
          </a:xfrm>
        </p:spPr>
        <p:txBody>
          <a:bodyPr>
            <a:normAutofit/>
          </a:bodyPr>
          <a:lstStyle/>
          <a:p>
            <a:r>
              <a:rPr lang="en-US" dirty="0"/>
              <a:t>Each of the options on the </a:t>
            </a:r>
            <a:r>
              <a:rPr lang="en-US" dirty="0" err="1"/>
              <a:t>format_spec</a:t>
            </a:r>
            <a:r>
              <a:rPr lang="en-US" dirty="0"/>
              <a:t> line can be included</a:t>
            </a:r>
          </a:p>
          <a:p>
            <a:r>
              <a:rPr lang="en-US" dirty="0"/>
              <a:t>Print a minimally 10 character wide field, field.  Center the value.  Include the + sign, show as a 2 decimal point float.  Fill in any white space with an asterisk *</a:t>
            </a:r>
          </a:p>
          <a:p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ED0848E-1171-4997-B883-F9171F3743E4}"/>
              </a:ext>
            </a:extLst>
          </p:cNvPr>
          <p:cNvSpPr/>
          <p:nvPr/>
        </p:nvSpPr>
        <p:spPr>
          <a:xfrm>
            <a:off x="609600" y="6281213"/>
            <a:ext cx="696035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https://docs.python.org/3/library/string.html#formatstrings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9125FF4-BBEE-43B9-A82E-ECCAD661F2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5244" y="5039451"/>
            <a:ext cx="4619625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36200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C74BE1-39B2-48D4-8C3E-2868DDB821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 anchor="t">
            <a:normAutofit/>
          </a:bodyPr>
          <a:lstStyle/>
          <a:p>
            <a:r>
              <a:rPr lang="en-US" dirty="0"/>
              <a:t>String Formatting - General</a:t>
            </a:r>
          </a:p>
        </p:txBody>
      </p:sp>
      <p:pic>
        <p:nvPicPr>
          <p:cNvPr id="8" name="Content Placeholder 4">
            <a:extLst>
              <a:ext uri="{FF2B5EF4-FFF2-40B4-BE49-F238E27FC236}">
                <a16:creationId xmlns:a16="http://schemas.microsoft.com/office/drawing/2014/main" id="{257289CB-1FD0-4C23-A090-67EA4BF122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1939" y="1228299"/>
            <a:ext cx="8608405" cy="2410352"/>
          </a:xfrm>
          <a:prstGeom prst="rect">
            <a:avLst/>
          </a:prstGeom>
        </p:spPr>
      </p:pic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CF8187B7-87FD-4241-A0B4-B77499A406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8825" y="3680346"/>
            <a:ext cx="8382348" cy="2506639"/>
          </a:xfrm>
        </p:spPr>
        <p:txBody>
          <a:bodyPr>
            <a:normAutofit/>
          </a:bodyPr>
          <a:lstStyle/>
          <a:p>
            <a:r>
              <a:rPr lang="en-US" dirty="0"/>
              <a:t>Each of the options on the </a:t>
            </a:r>
            <a:r>
              <a:rPr lang="en-US" dirty="0" err="1"/>
              <a:t>format_spec</a:t>
            </a:r>
            <a:r>
              <a:rPr lang="en-US" dirty="0"/>
              <a:t> line can be included</a:t>
            </a:r>
          </a:p>
          <a:p>
            <a:r>
              <a:rPr lang="en-US" dirty="0"/>
              <a:t>Print a minimally 10 character wide field, field.  Center the value.  Include the + sign, show as a 2 decimal point float.  Fill in any white space with an asterisk *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ED0848E-1171-4997-B883-F9171F3743E4}"/>
              </a:ext>
            </a:extLst>
          </p:cNvPr>
          <p:cNvSpPr/>
          <p:nvPr/>
        </p:nvSpPr>
        <p:spPr>
          <a:xfrm>
            <a:off x="609600" y="6281213"/>
            <a:ext cx="696035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https://docs.python.org/3/library/string.html#formatstrings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9125FF4-BBEE-43B9-A82E-ECCAD661F2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5244" y="5039451"/>
            <a:ext cx="4619625" cy="1371600"/>
          </a:xfrm>
          <a:prstGeom prst="rect">
            <a:avLst/>
          </a:prstGeom>
        </p:spPr>
      </p:pic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E67FEC13-0D11-4B3C-B8EF-4FFFF6BD1326}"/>
              </a:ext>
            </a:extLst>
          </p:cNvPr>
          <p:cNvCxnSpPr/>
          <p:nvPr/>
        </p:nvCxnSpPr>
        <p:spPr>
          <a:xfrm flipV="1">
            <a:off x="2238845" y="1878005"/>
            <a:ext cx="742181" cy="3665801"/>
          </a:xfrm>
          <a:prstGeom prst="straightConnector1">
            <a:avLst/>
          </a:prstGeom>
          <a:ln w="19050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01133FCE-D32B-42B0-AA02-84F2D9D3E6ED}"/>
              </a:ext>
            </a:extLst>
          </p:cNvPr>
          <p:cNvCxnSpPr>
            <a:cxnSpLocks/>
          </p:cNvCxnSpPr>
          <p:nvPr/>
        </p:nvCxnSpPr>
        <p:spPr>
          <a:xfrm flipV="1">
            <a:off x="2374160" y="1878005"/>
            <a:ext cx="1098920" cy="3665801"/>
          </a:xfrm>
          <a:prstGeom prst="straightConnector1">
            <a:avLst/>
          </a:prstGeom>
          <a:ln w="19050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F5FBE8E7-F9F5-4F2F-B6E8-ABBB460BD53E}"/>
              </a:ext>
            </a:extLst>
          </p:cNvPr>
          <p:cNvCxnSpPr>
            <a:cxnSpLocks/>
          </p:cNvCxnSpPr>
          <p:nvPr/>
        </p:nvCxnSpPr>
        <p:spPr>
          <a:xfrm flipV="1">
            <a:off x="2497173" y="1878005"/>
            <a:ext cx="1595075" cy="3665801"/>
          </a:xfrm>
          <a:prstGeom prst="straightConnector1">
            <a:avLst/>
          </a:prstGeom>
          <a:ln w="19050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962BE663-AD30-4B92-86E7-65001B0171B0}"/>
              </a:ext>
            </a:extLst>
          </p:cNvPr>
          <p:cNvCxnSpPr>
            <a:cxnSpLocks/>
          </p:cNvCxnSpPr>
          <p:nvPr/>
        </p:nvCxnSpPr>
        <p:spPr>
          <a:xfrm flipV="1">
            <a:off x="2710396" y="1878005"/>
            <a:ext cx="2554473" cy="3665801"/>
          </a:xfrm>
          <a:prstGeom prst="straightConnector1">
            <a:avLst/>
          </a:prstGeom>
          <a:ln w="19050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308E5EAA-6091-4A02-9FDF-CB4523F1030E}"/>
              </a:ext>
            </a:extLst>
          </p:cNvPr>
          <p:cNvCxnSpPr>
            <a:cxnSpLocks/>
          </p:cNvCxnSpPr>
          <p:nvPr/>
        </p:nvCxnSpPr>
        <p:spPr>
          <a:xfrm flipV="1">
            <a:off x="3040827" y="1930400"/>
            <a:ext cx="4454793" cy="3613406"/>
          </a:xfrm>
          <a:prstGeom prst="straightConnector1">
            <a:avLst/>
          </a:prstGeom>
          <a:ln w="19050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4D8A3B05-BF5B-4918-84DD-F23ABD31E7D9}"/>
              </a:ext>
            </a:extLst>
          </p:cNvPr>
          <p:cNvCxnSpPr>
            <a:cxnSpLocks/>
          </p:cNvCxnSpPr>
          <p:nvPr/>
        </p:nvCxnSpPr>
        <p:spPr>
          <a:xfrm flipV="1">
            <a:off x="3169648" y="1930400"/>
            <a:ext cx="5219869" cy="3613406"/>
          </a:xfrm>
          <a:prstGeom prst="straightConnector1">
            <a:avLst/>
          </a:prstGeom>
          <a:ln w="19050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48466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C74BE1-39B2-48D4-8C3E-2868DDB821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 anchor="t">
            <a:normAutofit/>
          </a:bodyPr>
          <a:lstStyle/>
          <a:p>
            <a:r>
              <a:rPr lang="en-US" dirty="0"/>
              <a:t>String Formatting - General</a:t>
            </a:r>
          </a:p>
        </p:txBody>
      </p:sp>
      <p:pic>
        <p:nvPicPr>
          <p:cNvPr id="8" name="Content Placeholder 4">
            <a:extLst>
              <a:ext uri="{FF2B5EF4-FFF2-40B4-BE49-F238E27FC236}">
                <a16:creationId xmlns:a16="http://schemas.microsoft.com/office/drawing/2014/main" id="{257289CB-1FD0-4C23-A090-67EA4BF122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1939" y="1228299"/>
            <a:ext cx="8608405" cy="2410352"/>
          </a:xfrm>
          <a:prstGeom prst="rect">
            <a:avLst/>
          </a:prstGeom>
        </p:spPr>
      </p:pic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CF8187B7-87FD-4241-A0B4-B77499A406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8825" y="3680346"/>
            <a:ext cx="8382348" cy="2506639"/>
          </a:xfrm>
        </p:spPr>
        <p:txBody>
          <a:bodyPr>
            <a:normAutofit/>
          </a:bodyPr>
          <a:lstStyle/>
          <a:p>
            <a:r>
              <a:rPr lang="en-US" dirty="0"/>
              <a:t>All the values in the </a:t>
            </a:r>
            <a:r>
              <a:rPr lang="en-US" dirty="0" err="1"/>
              <a:t>format_spec</a:t>
            </a:r>
            <a:r>
              <a:rPr lang="en-US" dirty="0"/>
              <a:t> are optional</a:t>
            </a:r>
          </a:p>
          <a:p>
            <a:r>
              <a:rPr lang="en-US" dirty="0"/>
              <a:t>Go to the docs to understand what each value controls</a:t>
            </a:r>
          </a:p>
          <a:p>
            <a:r>
              <a:rPr lang="en-US" dirty="0"/>
              <a:t>Note that this is a very succinct mini-language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ED0848E-1171-4997-B883-F9171F3743E4}"/>
              </a:ext>
            </a:extLst>
          </p:cNvPr>
          <p:cNvSpPr/>
          <p:nvPr/>
        </p:nvSpPr>
        <p:spPr>
          <a:xfrm>
            <a:off x="609600" y="6281213"/>
            <a:ext cx="696035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https://docs.python.org/3/library/string.html#formatstrings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9125FF4-BBEE-43B9-A82E-ECCAD661F2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5244" y="4934818"/>
            <a:ext cx="4619625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50023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7A3DDC-4140-4DED-8C77-0E3B8E8D1C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String Formatting - General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E8D204-EA98-45EC-9653-ED55EF6EAC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17167"/>
            <a:ext cx="8596668" cy="4524196"/>
          </a:xfrm>
        </p:spPr>
        <p:txBody>
          <a:bodyPr>
            <a:normAutofit/>
          </a:bodyPr>
          <a:lstStyle/>
          <a:p>
            <a:r>
              <a:rPr lang="en-US" sz="2000" dirty="0"/>
              <a:t>The </a:t>
            </a:r>
            <a:r>
              <a:rPr lang="en-US" sz="2000" dirty="0" err="1"/>
              <a:t>format_spec</a:t>
            </a:r>
            <a:r>
              <a:rPr lang="en-US" sz="2000" dirty="0"/>
              <a:t> is simply a string; therefore, it can be transformable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0EE8407-62CE-48EB-A1C1-1759DFC8BF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65263" y="1930400"/>
            <a:ext cx="4413459" cy="4227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06479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37">
            <a:extLst>
              <a:ext uri="{FF2B5EF4-FFF2-40B4-BE49-F238E27FC236}">
                <a16:creationId xmlns:a16="http://schemas.microsoft.com/office/drawing/2014/main" id="{BD11ECC6-8551-4768-8DFD-CD41AF420A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72001"/>
            <a:ext cx="12192000" cy="2285999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93657592-CA60-4F45-B1A0-88AA772420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425267" y="-8467"/>
            <a:ext cx="4766733" cy="6866467"/>
            <a:chOff x="7425267" y="-8467"/>
            <a:chExt cx="4766733" cy="6866467"/>
          </a:xfrm>
        </p:grpSpPr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6F47E2B4-7DA9-4312-A1F0-C48388B236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196547" y="4572001"/>
              <a:ext cx="393665" cy="2285999"/>
            </a:xfrm>
            <a:prstGeom prst="line">
              <a:avLst/>
            </a:prstGeom>
            <a:ln w="9525">
              <a:solidFill>
                <a:srgbClr val="BFBFBF">
                  <a:alpha val="7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35B274F7-039F-4BFC-AA98-B51B1D6CB6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4572001"/>
              <a:ext cx="3383073" cy="2285999"/>
            </a:xfrm>
            <a:prstGeom prst="line">
              <a:avLst/>
            </a:prstGeom>
            <a:ln w="9525">
              <a:solidFill>
                <a:srgbClr val="BFBFBF">
                  <a:alpha val="69804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Rectangle 23">
              <a:extLst>
                <a:ext uri="{FF2B5EF4-FFF2-40B4-BE49-F238E27FC236}">
                  <a16:creationId xmlns:a16="http://schemas.microsoft.com/office/drawing/2014/main" id="{11A31103-C703-46C9-9D26-497A1ACD50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4" name="Rectangle 25">
              <a:extLst>
                <a:ext uri="{FF2B5EF4-FFF2-40B4-BE49-F238E27FC236}">
                  <a16:creationId xmlns:a16="http://schemas.microsoft.com/office/drawing/2014/main" id="{382F955F-FC22-44B8-BDCF-B77580323B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5" name="Isosceles Triangle 44">
              <a:extLst>
                <a:ext uri="{FF2B5EF4-FFF2-40B4-BE49-F238E27FC236}">
                  <a16:creationId xmlns:a16="http://schemas.microsoft.com/office/drawing/2014/main" id="{1F567692-F087-479A-8931-BD2869C3E4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6" name="Rectangle 27">
              <a:extLst>
                <a:ext uri="{FF2B5EF4-FFF2-40B4-BE49-F238E27FC236}">
                  <a16:creationId xmlns:a16="http://schemas.microsoft.com/office/drawing/2014/main" id="{49B3E4CD-0738-4B9D-A14F-1E8694DDF8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7" name="Rectangle 28">
              <a:extLst>
                <a:ext uri="{FF2B5EF4-FFF2-40B4-BE49-F238E27FC236}">
                  <a16:creationId xmlns:a16="http://schemas.microsoft.com/office/drawing/2014/main" id="{4753B851-AD90-4CCD-85D0-65AA6567DF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8" name="Rectangle 29">
              <a:extLst>
                <a:ext uri="{FF2B5EF4-FFF2-40B4-BE49-F238E27FC236}">
                  <a16:creationId xmlns:a16="http://schemas.microsoft.com/office/drawing/2014/main" id="{EBF14868-A190-4E21-9522-8977C474C9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9" name="Isosceles Triangle 48">
              <a:extLst>
                <a:ext uri="{FF2B5EF4-FFF2-40B4-BE49-F238E27FC236}">
                  <a16:creationId xmlns:a16="http://schemas.microsoft.com/office/drawing/2014/main" id="{BCBB4922-76EE-442B-A649-09873DCE79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1768D004-97CD-4E4E-8640-29DFA75A93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765972"/>
            <a:ext cx="8596668" cy="1320800"/>
          </a:xfrm>
        </p:spPr>
        <p:txBody>
          <a:bodyPr anchor="ctr">
            <a:normAutofit/>
          </a:bodyPr>
          <a:lstStyle/>
          <a:p>
            <a:r>
              <a:rPr lang="en-US" sz="4400">
                <a:solidFill>
                  <a:schemeClr val="bg1"/>
                </a:solidFill>
              </a:rPr>
              <a:t>Announcements</a:t>
            </a:r>
          </a:p>
        </p:txBody>
      </p:sp>
      <p:sp useBgFill="1">
        <p:nvSpPr>
          <p:cNvPr id="51" name="Rectangle 50">
            <a:extLst>
              <a:ext uri="{FF2B5EF4-FFF2-40B4-BE49-F238E27FC236}">
                <a16:creationId xmlns:a16="http://schemas.microsoft.com/office/drawing/2014/main" id="{8E2EB503-A017-4457-A105-53638C97DE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4572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3" name="Content Placeholder 2">
            <a:extLst>
              <a:ext uri="{FF2B5EF4-FFF2-40B4-BE49-F238E27FC236}">
                <a16:creationId xmlns:a16="http://schemas.microsoft.com/office/drawing/2014/main" id="{640D6A55-E9B7-49E7-AE21-6409BEE4543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5818392"/>
              </p:ext>
            </p:extLst>
          </p:nvPr>
        </p:nvGraphicFramePr>
        <p:xfrm>
          <a:off x="642938" y="642938"/>
          <a:ext cx="10906125" cy="37350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137651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7A8BA1-4C86-4108-8ADF-033420E03B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295D9A-0AEC-40AA-9B9E-EB5FBF064A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57745"/>
            <a:ext cx="8780702" cy="4683617"/>
          </a:xfrm>
        </p:spPr>
        <p:txBody>
          <a:bodyPr/>
          <a:lstStyle/>
          <a:p>
            <a:r>
              <a:rPr lang="en-US" dirty="0"/>
              <a:t>Downey, A. (2016) </a:t>
            </a:r>
            <a:r>
              <a:rPr lang="en-US" i="1" dirty="0"/>
              <a:t>Think Python, Second Edition</a:t>
            </a:r>
            <a:r>
              <a:rPr lang="en-US" dirty="0"/>
              <a:t> Sebastopol, CA:  O’Reilly Media</a:t>
            </a:r>
          </a:p>
          <a:p>
            <a:r>
              <a:rPr lang="en-US" dirty="0"/>
              <a:t>(n.d.). 3.7.0 Documentation. </a:t>
            </a:r>
            <a:r>
              <a:rPr lang="en-US" i="1" dirty="0"/>
              <a:t>String Methods — Python 3.7.0 documentation. </a:t>
            </a:r>
            <a:r>
              <a:rPr lang="en-US" dirty="0"/>
              <a:t>Retrieved October 16, 2018, from https://docs.python.org/3/library/stdtypes.html#string-methods</a:t>
            </a:r>
          </a:p>
        </p:txBody>
      </p:sp>
    </p:spTree>
    <p:extLst>
      <p:ext uri="{BB962C8B-B14F-4D97-AF65-F5344CB8AC3E}">
        <p14:creationId xmlns:p14="http://schemas.microsoft.com/office/powerpoint/2010/main" val="27607535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6465F3-FBBF-4E5C-A877-415CC09BA6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5EF82B-9084-4430-8B47-236EA713A5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99246"/>
            <a:ext cx="8596668" cy="4429845"/>
          </a:xfrm>
        </p:spPr>
        <p:txBody>
          <a:bodyPr>
            <a:normAutofit/>
          </a:bodyPr>
          <a:lstStyle/>
          <a:p>
            <a:r>
              <a:rPr lang="en-US" sz="2400" dirty="0"/>
              <a:t>Introduce and discuss strings &amp; sequences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882411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B8FC04-2D19-4ACF-8C09-86921FF3C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1A3B6C-9E17-4B21-AA88-A082A0FF6E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04865"/>
            <a:ext cx="8596668" cy="5159792"/>
          </a:xfrm>
        </p:spPr>
        <p:txBody>
          <a:bodyPr>
            <a:normAutofit/>
          </a:bodyPr>
          <a:lstStyle/>
          <a:p>
            <a:r>
              <a:rPr lang="en-US" sz="2000" dirty="0"/>
              <a:t>A string is a sequence of values, specifically a sequence of characters</a:t>
            </a:r>
          </a:p>
          <a:p>
            <a:r>
              <a:rPr lang="en-US" sz="2000" dirty="0"/>
              <a:t>Basic string initialization uses quotes, either single ‘’ or double “”</a:t>
            </a:r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Individual letters can be accessed via the [] operator and some index</a:t>
            </a:r>
          </a:p>
          <a:p>
            <a:endParaRPr lang="en-US" sz="2000" dirty="0"/>
          </a:p>
          <a:p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 algn="ctr">
              <a:buNone/>
            </a:pPr>
            <a:r>
              <a:rPr lang="en-US" sz="2000" i="1" dirty="0"/>
              <a:t>Remember:  the index starts at zero</a:t>
            </a:r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BB8E021-A2C4-49A7-BC10-56E12AF5A3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6181" y="2417886"/>
            <a:ext cx="3905250" cy="166687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F9D8984-B0C0-4B1D-8B23-87BD7E3993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6181" y="4572247"/>
            <a:ext cx="4029075" cy="1047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23617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DCE2C9-C1A5-4450-9A6C-95B2A4166B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len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275B28-FC56-40D8-98B3-5248943317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46747"/>
            <a:ext cx="8596668" cy="4494616"/>
          </a:xfrm>
        </p:spPr>
        <p:txBody>
          <a:bodyPr>
            <a:normAutofit/>
          </a:bodyPr>
          <a:lstStyle/>
          <a:p>
            <a:r>
              <a:rPr lang="en-US" sz="2000" dirty="0" err="1"/>
              <a:t>len</a:t>
            </a:r>
            <a:r>
              <a:rPr lang="en-US" sz="2000" dirty="0"/>
              <a:t>() returns the number of characters of the string</a:t>
            </a:r>
            <a:endParaRPr lang="en-US" sz="18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733F9D3-61F8-46D1-A6AA-785763A551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9002" y="2020471"/>
            <a:ext cx="5334000" cy="2257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40445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511309B-226C-404A-91B5-6765D7B9D4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754" y="643467"/>
            <a:ext cx="4203045" cy="1375608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Traversal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01428E-5940-438F-A44A-EC725450C4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754" y="1796955"/>
            <a:ext cx="3973943" cy="3803745"/>
          </a:xfrm>
        </p:spPr>
        <p:txBody>
          <a:bodyPr>
            <a:norm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Traversing a collection is the process of working on the collection element by element</a:t>
            </a:r>
          </a:p>
          <a:p>
            <a:r>
              <a:rPr lang="en-US" sz="2000" dirty="0">
                <a:solidFill>
                  <a:schemeClr val="bg1"/>
                </a:solidFill>
              </a:rPr>
              <a:t>Either a for loop or a while loop can be used to traverse a string</a:t>
            </a:r>
          </a:p>
          <a:p>
            <a:r>
              <a:rPr lang="en-US" sz="2000" dirty="0">
                <a:solidFill>
                  <a:schemeClr val="bg1"/>
                </a:solidFill>
              </a:rPr>
              <a:t>The for loops is more natural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47759F6-7B84-4EE8-BBF9-5CE756167A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26798" y="509513"/>
            <a:ext cx="5143500" cy="4295428"/>
          </a:xfrm>
          <a:prstGeom prst="rect">
            <a:avLst/>
          </a:prstGeom>
        </p:spPr>
      </p:pic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493431C-0BB6-4010-BF0F-333288B275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17423" y="3203503"/>
            <a:ext cx="3952875" cy="2638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49251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ACE8FDA-7FDC-4EEF-8E7E-41B8D6511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754" y="643467"/>
            <a:ext cx="4203045" cy="1375608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Slicing a string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F5A299-046A-4AF5-8715-A95E37E1AC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754" y="1792406"/>
            <a:ext cx="3973943" cy="380829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000" dirty="0">
                <a:solidFill>
                  <a:schemeClr val="bg1"/>
                </a:solidFill>
              </a:rPr>
              <a:t>The slice operator [:] can extract substrings from a string</a:t>
            </a:r>
          </a:p>
          <a:p>
            <a:pPr>
              <a:lnSpc>
                <a:spcPct val="90000"/>
              </a:lnSpc>
            </a:pPr>
            <a:r>
              <a:rPr lang="en-US" sz="2000" dirty="0">
                <a:solidFill>
                  <a:schemeClr val="bg1"/>
                </a:solidFill>
              </a:rPr>
              <a:t>For string[</a:t>
            </a:r>
            <a:r>
              <a:rPr lang="en-US" sz="2000" dirty="0" err="1">
                <a:solidFill>
                  <a:schemeClr val="bg1"/>
                </a:solidFill>
              </a:rPr>
              <a:t>a:b</a:t>
            </a:r>
            <a:r>
              <a:rPr lang="en-US" sz="2000" dirty="0">
                <a:solidFill>
                  <a:schemeClr val="bg1"/>
                </a:solidFill>
              </a:rPr>
              <a:t>] return the characters from a to (b-1)</a:t>
            </a:r>
          </a:p>
          <a:p>
            <a:pPr lvl="1">
              <a:lnSpc>
                <a:spcPct val="90000"/>
              </a:lnSpc>
            </a:pPr>
            <a:r>
              <a:rPr lang="en-US" sz="2000" dirty="0">
                <a:solidFill>
                  <a:schemeClr val="bg1"/>
                </a:solidFill>
              </a:rPr>
              <a:t>If a is omitted, assume 0</a:t>
            </a:r>
          </a:p>
          <a:p>
            <a:pPr lvl="1">
              <a:lnSpc>
                <a:spcPct val="90000"/>
              </a:lnSpc>
            </a:pPr>
            <a:r>
              <a:rPr lang="en-US" sz="2000" dirty="0">
                <a:solidFill>
                  <a:schemeClr val="bg1"/>
                </a:solidFill>
              </a:rPr>
              <a:t>If b is omitted, assume the end of the string</a:t>
            </a:r>
          </a:p>
          <a:p>
            <a:pPr lvl="1">
              <a:lnSpc>
                <a:spcPct val="90000"/>
              </a:lnSpc>
            </a:pPr>
            <a:r>
              <a:rPr lang="en-US" sz="2000" dirty="0">
                <a:solidFill>
                  <a:schemeClr val="bg1"/>
                </a:solidFill>
              </a:rPr>
              <a:t>If both are omitted, return a copy of the string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9B66F67-91DE-4C4D-B520-6DF379488A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1" y="1744137"/>
            <a:ext cx="5143500" cy="3357210"/>
          </a:xfrm>
          <a:prstGeom prst="rect">
            <a:avLst/>
          </a:prstGeom>
        </p:spPr>
      </p:pic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54461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61F539E-03E7-4DC6-BC02-96F641271C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44511" y="2101755"/>
            <a:ext cx="6832470" cy="2715905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495360C-31A9-4E12-BA10-74B502DF59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754" y="643467"/>
            <a:ext cx="4203045" cy="1375608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Mutability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41961C-5C61-434A-A84D-5344CE29BC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754" y="1819701"/>
            <a:ext cx="3973943" cy="4585199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Strings are </a:t>
            </a:r>
            <a:r>
              <a:rPr lang="en-US" sz="2400" dirty="0">
                <a:solidFill>
                  <a:srgbClr val="A1CB46"/>
                </a:solidFill>
              </a:rPr>
              <a:t>immutable</a:t>
            </a:r>
            <a:r>
              <a:rPr lang="en-US" sz="2400" dirty="0">
                <a:solidFill>
                  <a:schemeClr val="bg1"/>
                </a:solidFill>
              </a:rPr>
              <a:t>.  The characters of a string cannot be changed</a:t>
            </a:r>
          </a:p>
          <a:p>
            <a:pPr lvl="1"/>
            <a:r>
              <a:rPr lang="en-US" sz="2000" dirty="0">
                <a:solidFill>
                  <a:schemeClr val="bg1"/>
                </a:solidFill>
              </a:rPr>
              <a:t>The “grades[1] = 72” line passes, the error is on the next line</a:t>
            </a:r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92053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0E1FD0A-FB34-460A-B3E3-4D5D91E2B0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1076" y="2024203"/>
            <a:ext cx="6840924" cy="1570361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495360C-31A9-4E12-BA10-74B502DF59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754" y="643467"/>
            <a:ext cx="4203045" cy="1375608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Mutability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41961C-5C61-434A-A84D-5344CE29BC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754" y="1819701"/>
            <a:ext cx="3973943" cy="4781266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Strings are </a:t>
            </a:r>
            <a:r>
              <a:rPr lang="en-US" sz="2400" dirty="0">
                <a:solidFill>
                  <a:srgbClr val="A1CB46"/>
                </a:solidFill>
              </a:rPr>
              <a:t>immutable</a:t>
            </a:r>
            <a:r>
              <a:rPr lang="en-US" sz="2400" dirty="0">
                <a:solidFill>
                  <a:schemeClr val="bg1"/>
                </a:solidFill>
              </a:rPr>
              <a:t>.  The characters of a string cannot be changed</a:t>
            </a:r>
          </a:p>
          <a:p>
            <a:pPr lvl="1"/>
            <a:r>
              <a:rPr lang="en-US" sz="2000" dirty="0">
                <a:solidFill>
                  <a:schemeClr val="bg1"/>
                </a:solidFill>
              </a:rPr>
              <a:t>The “grades[1] = 72” line passes, the error is on the next line</a:t>
            </a:r>
          </a:p>
          <a:p>
            <a:pPr lvl="1"/>
            <a:r>
              <a:rPr lang="en-US" sz="2000" dirty="0">
                <a:solidFill>
                  <a:schemeClr val="bg1"/>
                </a:solidFill>
              </a:rPr>
              <a:t>Use slices and concatenation, instead</a:t>
            </a:r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50773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829</Words>
  <Application>Microsoft Office PowerPoint</Application>
  <PresentationFormat>Widescreen</PresentationFormat>
  <Paragraphs>91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Trebuchet MS</vt:lpstr>
      <vt:lpstr>Wingdings 3</vt:lpstr>
      <vt:lpstr>Facet</vt:lpstr>
      <vt:lpstr>Lecture 7 Strings</vt:lpstr>
      <vt:lpstr>Announcements</vt:lpstr>
      <vt:lpstr>Learning Objectives</vt:lpstr>
      <vt:lpstr>Strings</vt:lpstr>
      <vt:lpstr>len</vt:lpstr>
      <vt:lpstr>Traversal</vt:lpstr>
      <vt:lpstr>Slicing a string</vt:lpstr>
      <vt:lpstr>Mutability</vt:lpstr>
      <vt:lpstr>Mutability</vt:lpstr>
      <vt:lpstr>Mutability</vt:lpstr>
      <vt:lpstr>Search</vt:lpstr>
      <vt:lpstr>Strings Methods</vt:lpstr>
      <vt:lpstr>String Formatting</vt:lpstr>
      <vt:lpstr>String Formatting - Examples</vt:lpstr>
      <vt:lpstr>String Formatting - Examples</vt:lpstr>
      <vt:lpstr>String Formatting - General</vt:lpstr>
      <vt:lpstr>String Formatting - General</vt:lpstr>
      <vt:lpstr>String Formatting - General</vt:lpstr>
      <vt:lpstr>String Formatting - General</vt:lpstr>
      <vt:lpstr>Resources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9 Strings</dc:title>
  <dc:creator>Bryan Burlingame</dc:creator>
  <cp:lastModifiedBy>Bryan Burlingame</cp:lastModifiedBy>
  <cp:revision>4</cp:revision>
  <dcterms:created xsi:type="dcterms:W3CDTF">2018-10-17T17:49:16Z</dcterms:created>
  <dcterms:modified xsi:type="dcterms:W3CDTF">2019-03-13T16:28:28Z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42aa342-8706-4288-bd11-ebb85995028c_Enabled">
    <vt:lpwstr>True</vt:lpwstr>
  </property>
  <property fmtid="{D5CDD505-2E9C-101B-9397-08002B2CF9AE}" pid="3" name="MSIP_Label_f42aa342-8706-4288-bd11-ebb85995028c_SiteId">
    <vt:lpwstr>72f988bf-86f1-41af-91ab-2d7cd011db47</vt:lpwstr>
  </property>
  <property fmtid="{D5CDD505-2E9C-101B-9397-08002B2CF9AE}" pid="4" name="MSIP_Label_f42aa342-8706-4288-bd11-ebb85995028c_Owner">
    <vt:lpwstr>bburling@microsoft.com</vt:lpwstr>
  </property>
  <property fmtid="{D5CDD505-2E9C-101B-9397-08002B2CF9AE}" pid="5" name="MSIP_Label_f42aa342-8706-4288-bd11-ebb85995028c_SetDate">
    <vt:lpwstr>2018-10-17T17:50:48.1580870Z</vt:lpwstr>
  </property>
  <property fmtid="{D5CDD505-2E9C-101B-9397-08002B2CF9AE}" pid="6" name="MSIP_Label_f42aa342-8706-4288-bd11-ebb85995028c_Name">
    <vt:lpwstr>General</vt:lpwstr>
  </property>
  <property fmtid="{D5CDD505-2E9C-101B-9397-08002B2CF9AE}" pid="7" name="MSIP_Label_f42aa342-8706-4288-bd11-ebb85995028c_Application">
    <vt:lpwstr>Microsoft Azure Information Protection</vt:lpwstr>
  </property>
  <property fmtid="{D5CDD505-2E9C-101B-9397-08002B2CF9AE}" pid="8" name="MSIP_Label_f42aa342-8706-4288-bd11-ebb85995028c_Extended_MSFT_Method">
    <vt:lpwstr>Automatic</vt:lpwstr>
  </property>
  <property fmtid="{D5CDD505-2E9C-101B-9397-08002B2CF9AE}" pid="9" name="Sensitivity">
    <vt:lpwstr>General</vt:lpwstr>
  </property>
</Properties>
</file>