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326" r:id="rId4"/>
    <p:sldId id="322" r:id="rId5"/>
    <p:sldId id="327" r:id="rId6"/>
    <p:sldId id="330" r:id="rId7"/>
    <p:sldId id="331" r:id="rId8"/>
    <p:sldId id="332" r:id="rId9"/>
    <p:sldId id="33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8926"/>
    <a:srgbClr val="A1CB46"/>
    <a:srgbClr val="699840"/>
    <a:srgbClr val="508627"/>
    <a:srgbClr val="90C226"/>
    <a:srgbClr val="2C3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52F9EB-342C-4DC1-9B01-EABEB7C9EF80}" v="23" dt="2019-05-08T18:36:44.8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0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96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an Burlingame" userId="c4feaaa9befe0e64" providerId="LiveId" clId="{5952F9EB-342C-4DC1-9B01-EABEB7C9EF80}"/>
    <pc:docChg chg="custSel modSld">
      <pc:chgData name="Bryan Burlingame" userId="c4feaaa9befe0e64" providerId="LiveId" clId="{5952F9EB-342C-4DC1-9B01-EABEB7C9EF80}" dt="2019-05-08T18:38:01.527" v="128" actId="20577"/>
      <pc:docMkLst>
        <pc:docMk/>
      </pc:docMkLst>
      <pc:sldChg chg="modSp">
        <pc:chgData name="Bryan Burlingame" userId="c4feaaa9befe0e64" providerId="LiveId" clId="{5952F9EB-342C-4DC1-9B01-EABEB7C9EF80}" dt="2019-05-08T18:38:01.527" v="128" actId="20577"/>
        <pc:sldMkLst>
          <pc:docMk/>
          <pc:sldMk cId="2421597798" sldId="321"/>
        </pc:sldMkLst>
        <pc:spChg chg="mod">
          <ac:chgData name="Bryan Burlingame" userId="c4feaaa9befe0e64" providerId="LiveId" clId="{5952F9EB-342C-4DC1-9B01-EABEB7C9EF80}" dt="2019-05-08T18:38:01.527" v="128" actId="20577"/>
          <ac:spMkLst>
            <pc:docMk/>
            <pc:sldMk cId="2421597798" sldId="321"/>
            <ac:spMk id="3" creationId="{B353FD44-E5CD-4524-AE62-B5D95FD690B7}"/>
          </ac:spMkLst>
        </pc:spChg>
      </pc:sldChg>
      <pc:sldChg chg="modSp">
        <pc:chgData name="Bryan Burlingame" userId="c4feaaa9befe0e64" providerId="LiveId" clId="{5952F9EB-342C-4DC1-9B01-EABEB7C9EF80}" dt="2019-05-08T18:37:16.069" v="119" actId="20577"/>
        <pc:sldMkLst>
          <pc:docMk/>
          <pc:sldMk cId="1283718378" sldId="333"/>
        </pc:sldMkLst>
        <pc:spChg chg="mod">
          <ac:chgData name="Bryan Burlingame" userId="c4feaaa9befe0e64" providerId="LiveId" clId="{5952F9EB-342C-4DC1-9B01-EABEB7C9EF80}" dt="2019-05-08T18:37:16.069" v="119" actId="20577"/>
          <ac:spMkLst>
            <pc:docMk/>
            <pc:sldMk cId="1283718378" sldId="333"/>
            <ac:spMk id="3" creationId="{384DA740-7704-403D-BD81-0C644A5675DE}"/>
          </ac:spMkLst>
        </pc:spChg>
      </pc:sldChg>
    </pc:docChg>
  </pc:docChgLst>
  <pc:docChgLst>
    <pc:chgData name="Bryan Burlingame" userId="c4feaaa9befe0e64" providerId="LiveId" clId="{F72065F8-59A1-4B7F-BC05-E921FBF739AE}"/>
    <pc:docChg chg="undo custSel mod addSld delSld modSld sldOrd">
      <pc:chgData name="Bryan Burlingame" userId="c4feaaa9befe0e64" providerId="LiveId" clId="{F72065F8-59A1-4B7F-BC05-E921FBF739AE}" dt="2019-05-08T18:01:45.842" v="3201" actId="20577"/>
      <pc:docMkLst>
        <pc:docMk/>
      </pc:docMkLst>
      <pc:sldChg chg="modSp">
        <pc:chgData name="Bryan Burlingame" userId="c4feaaa9befe0e64" providerId="LiveId" clId="{F72065F8-59A1-4B7F-BC05-E921FBF739AE}" dt="2019-05-08T17:56:34.328" v="2468" actId="403"/>
        <pc:sldMkLst>
          <pc:docMk/>
          <pc:sldMk cId="2421597798" sldId="321"/>
        </pc:sldMkLst>
        <pc:spChg chg="mod">
          <ac:chgData name="Bryan Burlingame" userId="c4feaaa9befe0e64" providerId="LiveId" clId="{F72065F8-59A1-4B7F-BC05-E921FBF739AE}" dt="2019-05-08T17:56:34.328" v="2468" actId="403"/>
          <ac:spMkLst>
            <pc:docMk/>
            <pc:sldMk cId="2421597798" sldId="321"/>
            <ac:spMk id="3" creationId="{B353FD44-E5CD-4524-AE62-B5D95FD690B7}"/>
          </ac:spMkLst>
        </pc:spChg>
      </pc:sldChg>
      <pc:sldChg chg="modSp">
        <pc:chgData name="Bryan Burlingame" userId="c4feaaa9befe0e64" providerId="LiveId" clId="{F72065F8-59A1-4B7F-BC05-E921FBF739AE}" dt="2019-05-08T17:46:12.083" v="1609" actId="1076"/>
        <pc:sldMkLst>
          <pc:docMk/>
          <pc:sldMk cId="3194526334" sldId="322"/>
        </pc:sldMkLst>
        <pc:spChg chg="mod">
          <ac:chgData name="Bryan Burlingame" userId="c4feaaa9befe0e64" providerId="LiveId" clId="{F72065F8-59A1-4B7F-BC05-E921FBF739AE}" dt="2019-05-08T17:46:12.083" v="1609" actId="1076"/>
          <ac:spMkLst>
            <pc:docMk/>
            <pc:sldMk cId="3194526334" sldId="322"/>
            <ac:spMk id="3" creationId="{B222AB26-2958-4702-B22B-939E2152719B}"/>
          </ac:spMkLst>
        </pc:spChg>
      </pc:sldChg>
      <pc:sldChg chg="del">
        <pc:chgData name="Bryan Burlingame" userId="c4feaaa9befe0e64" providerId="LiveId" clId="{F72065F8-59A1-4B7F-BC05-E921FBF739AE}" dt="2019-05-08T17:36:28.919" v="5" actId="2696"/>
        <pc:sldMkLst>
          <pc:docMk/>
          <pc:sldMk cId="3819093161" sldId="323"/>
        </pc:sldMkLst>
      </pc:sldChg>
      <pc:sldChg chg="del">
        <pc:chgData name="Bryan Burlingame" userId="c4feaaa9befe0e64" providerId="LiveId" clId="{F72065F8-59A1-4B7F-BC05-E921FBF739AE}" dt="2019-05-08T17:36:29.078" v="6" actId="2696"/>
        <pc:sldMkLst>
          <pc:docMk/>
          <pc:sldMk cId="2541963489" sldId="324"/>
        </pc:sldMkLst>
      </pc:sldChg>
      <pc:sldChg chg="del">
        <pc:chgData name="Bryan Burlingame" userId="c4feaaa9befe0e64" providerId="LiveId" clId="{F72065F8-59A1-4B7F-BC05-E921FBF739AE}" dt="2019-05-08T17:51:08.064" v="2334" actId="2696"/>
        <pc:sldMkLst>
          <pc:docMk/>
          <pc:sldMk cId="287100486" sldId="325"/>
        </pc:sldMkLst>
      </pc:sldChg>
      <pc:sldChg chg="modSp add">
        <pc:chgData name="Bryan Burlingame" userId="c4feaaa9befe0e64" providerId="LiveId" clId="{F72065F8-59A1-4B7F-BC05-E921FBF739AE}" dt="2019-05-08T17:46:23.061" v="1610"/>
        <pc:sldMkLst>
          <pc:docMk/>
          <pc:sldMk cId="2754307502" sldId="327"/>
        </pc:sldMkLst>
        <pc:spChg chg="mod">
          <ac:chgData name="Bryan Burlingame" userId="c4feaaa9befe0e64" providerId="LiveId" clId="{F72065F8-59A1-4B7F-BC05-E921FBF739AE}" dt="2019-05-08T17:45:47.569" v="1583" actId="20577"/>
          <ac:spMkLst>
            <pc:docMk/>
            <pc:sldMk cId="2754307502" sldId="327"/>
            <ac:spMk id="2" creationId="{C8A531C8-7008-4C20-A94F-D3A866121B18}"/>
          </ac:spMkLst>
        </pc:spChg>
        <pc:spChg chg="mod">
          <ac:chgData name="Bryan Burlingame" userId="c4feaaa9befe0e64" providerId="LiveId" clId="{F72065F8-59A1-4B7F-BC05-E921FBF739AE}" dt="2019-05-08T17:46:23.061" v="1610"/>
          <ac:spMkLst>
            <pc:docMk/>
            <pc:sldMk cId="2754307502" sldId="327"/>
            <ac:spMk id="3" creationId="{384DA740-7704-403D-BD81-0C644A5675DE}"/>
          </ac:spMkLst>
        </pc:spChg>
      </pc:sldChg>
      <pc:sldChg chg="add del">
        <pc:chgData name="Bryan Burlingame" userId="c4feaaa9befe0e64" providerId="LiveId" clId="{F72065F8-59A1-4B7F-BC05-E921FBF739AE}" dt="2019-05-08T17:47:06.296" v="1672" actId="2696"/>
        <pc:sldMkLst>
          <pc:docMk/>
          <pc:sldMk cId="60790755" sldId="328"/>
        </pc:sldMkLst>
      </pc:sldChg>
      <pc:sldChg chg="add del">
        <pc:chgData name="Bryan Burlingame" userId="c4feaaa9befe0e64" providerId="LiveId" clId="{F72065F8-59A1-4B7F-BC05-E921FBF739AE}" dt="2019-05-08T17:46:34.823" v="1612" actId="2696"/>
        <pc:sldMkLst>
          <pc:docMk/>
          <pc:sldMk cId="1434697828" sldId="329"/>
        </pc:sldMkLst>
      </pc:sldChg>
      <pc:sldChg chg="modSp add">
        <pc:chgData name="Bryan Burlingame" userId="c4feaaa9befe0e64" providerId="LiveId" clId="{F72065F8-59A1-4B7F-BC05-E921FBF739AE}" dt="2019-05-08T17:49:24.556" v="1983" actId="5793"/>
        <pc:sldMkLst>
          <pc:docMk/>
          <pc:sldMk cId="3874034624" sldId="330"/>
        </pc:sldMkLst>
        <pc:spChg chg="mod">
          <ac:chgData name="Bryan Burlingame" userId="c4feaaa9befe0e64" providerId="LiveId" clId="{F72065F8-59A1-4B7F-BC05-E921FBF739AE}" dt="2019-05-08T17:46:40.326" v="1615" actId="20577"/>
          <ac:spMkLst>
            <pc:docMk/>
            <pc:sldMk cId="3874034624" sldId="330"/>
            <ac:spMk id="2" creationId="{C8A531C8-7008-4C20-A94F-D3A866121B18}"/>
          </ac:spMkLst>
        </pc:spChg>
        <pc:spChg chg="mod">
          <ac:chgData name="Bryan Burlingame" userId="c4feaaa9befe0e64" providerId="LiveId" clId="{F72065F8-59A1-4B7F-BC05-E921FBF739AE}" dt="2019-05-08T17:49:24.556" v="1983" actId="5793"/>
          <ac:spMkLst>
            <pc:docMk/>
            <pc:sldMk cId="3874034624" sldId="330"/>
            <ac:spMk id="3" creationId="{384DA740-7704-403D-BD81-0C644A5675DE}"/>
          </ac:spMkLst>
        </pc:spChg>
      </pc:sldChg>
      <pc:sldChg chg="modSp add">
        <pc:chgData name="Bryan Burlingame" userId="c4feaaa9befe0e64" providerId="LiveId" clId="{F72065F8-59A1-4B7F-BC05-E921FBF739AE}" dt="2019-05-08T17:51:18.963" v="2340" actId="20577"/>
        <pc:sldMkLst>
          <pc:docMk/>
          <pc:sldMk cId="2071317164" sldId="331"/>
        </pc:sldMkLst>
        <pc:spChg chg="mod">
          <ac:chgData name="Bryan Burlingame" userId="c4feaaa9befe0e64" providerId="LiveId" clId="{F72065F8-59A1-4B7F-BC05-E921FBF739AE}" dt="2019-05-08T17:51:14.182" v="2339" actId="20577"/>
          <ac:spMkLst>
            <pc:docMk/>
            <pc:sldMk cId="2071317164" sldId="331"/>
            <ac:spMk id="2" creationId="{C8A531C8-7008-4C20-A94F-D3A866121B18}"/>
          </ac:spMkLst>
        </pc:spChg>
        <pc:spChg chg="mod">
          <ac:chgData name="Bryan Burlingame" userId="c4feaaa9befe0e64" providerId="LiveId" clId="{F72065F8-59A1-4B7F-BC05-E921FBF739AE}" dt="2019-05-08T17:51:18.963" v="2340" actId="20577"/>
          <ac:spMkLst>
            <pc:docMk/>
            <pc:sldMk cId="2071317164" sldId="331"/>
            <ac:spMk id="3" creationId="{384DA740-7704-403D-BD81-0C644A5675DE}"/>
          </ac:spMkLst>
        </pc:spChg>
      </pc:sldChg>
      <pc:sldChg chg="modSp add del">
        <pc:chgData name="Bryan Burlingame" userId="c4feaaa9befe0e64" providerId="LiveId" clId="{F72065F8-59A1-4B7F-BC05-E921FBF739AE}" dt="2019-05-08T17:51:41.480" v="2344" actId="2696"/>
        <pc:sldMkLst>
          <pc:docMk/>
          <pc:sldMk cId="1561768983" sldId="332"/>
        </pc:sldMkLst>
        <pc:spChg chg="mod">
          <ac:chgData name="Bryan Burlingame" userId="c4feaaa9befe0e64" providerId="LiveId" clId="{F72065F8-59A1-4B7F-BC05-E921FBF739AE}" dt="2019-05-08T17:51:38.782" v="2343" actId="20577"/>
          <ac:spMkLst>
            <pc:docMk/>
            <pc:sldMk cId="1561768983" sldId="332"/>
            <ac:spMk id="2" creationId="{60035E8B-BEFB-4A5B-9D50-867F48181CBF}"/>
          </ac:spMkLst>
        </pc:spChg>
      </pc:sldChg>
      <pc:sldChg chg="addSp modSp add mod setBg">
        <pc:chgData name="Bryan Burlingame" userId="c4feaaa9befe0e64" providerId="LiveId" clId="{F72065F8-59A1-4B7F-BC05-E921FBF739AE}" dt="2019-05-08T17:57:04.837" v="2557" actId="20577"/>
        <pc:sldMkLst>
          <pc:docMk/>
          <pc:sldMk cId="2267243200" sldId="332"/>
        </pc:sldMkLst>
        <pc:spChg chg="mod">
          <ac:chgData name="Bryan Burlingame" userId="c4feaaa9befe0e64" providerId="LiveId" clId="{F72065F8-59A1-4B7F-BC05-E921FBF739AE}" dt="2019-05-08T17:56:04.549" v="2460" actId="26606"/>
          <ac:spMkLst>
            <pc:docMk/>
            <pc:sldMk cId="2267243200" sldId="332"/>
            <ac:spMk id="2" creationId="{C8A531C8-7008-4C20-A94F-D3A866121B18}"/>
          </ac:spMkLst>
        </pc:spChg>
        <pc:spChg chg="mod">
          <ac:chgData name="Bryan Burlingame" userId="c4feaaa9befe0e64" providerId="LiveId" clId="{F72065F8-59A1-4B7F-BC05-E921FBF739AE}" dt="2019-05-08T17:57:04.837" v="2557" actId="20577"/>
          <ac:spMkLst>
            <pc:docMk/>
            <pc:sldMk cId="2267243200" sldId="332"/>
            <ac:spMk id="3" creationId="{384DA740-7704-403D-BD81-0C644A5675DE}"/>
          </ac:spMkLst>
        </pc:spChg>
        <pc:spChg chg="add">
          <ac:chgData name="Bryan Burlingame" userId="c4feaaa9befe0e64" providerId="LiveId" clId="{F72065F8-59A1-4B7F-BC05-E921FBF739AE}" dt="2019-05-08T17:56:04.549" v="2460" actId="26606"/>
          <ac:spMkLst>
            <pc:docMk/>
            <pc:sldMk cId="2267243200" sldId="332"/>
            <ac:spMk id="9" creationId="{9F4444CE-BC8D-4D61-B303-4C05614E62AB}"/>
          </ac:spMkLst>
        </pc:spChg>
        <pc:spChg chg="add">
          <ac:chgData name="Bryan Burlingame" userId="c4feaaa9befe0e64" providerId="LiveId" clId="{F72065F8-59A1-4B7F-BC05-E921FBF739AE}" dt="2019-05-08T17:56:04.549" v="2460" actId="26606"/>
          <ac:spMkLst>
            <pc:docMk/>
            <pc:sldMk cId="2267243200" sldId="332"/>
            <ac:spMk id="11" creationId="{62423CA5-E2E1-4789-B759-9906C1C94063}"/>
          </ac:spMkLst>
        </pc:spChg>
        <pc:spChg chg="add">
          <ac:chgData name="Bryan Burlingame" userId="c4feaaa9befe0e64" providerId="LiveId" clId="{F72065F8-59A1-4B7F-BC05-E921FBF739AE}" dt="2019-05-08T17:56:04.549" v="2460" actId="26606"/>
          <ac:spMkLst>
            <pc:docMk/>
            <pc:sldMk cId="2267243200" sldId="332"/>
            <ac:spMk id="13" creationId="{73772B81-181F-48B7-8826-4D9686D15DF5}"/>
          </ac:spMkLst>
        </pc:spChg>
        <pc:spChg chg="add">
          <ac:chgData name="Bryan Burlingame" userId="c4feaaa9befe0e64" providerId="LiveId" clId="{F72065F8-59A1-4B7F-BC05-E921FBF739AE}" dt="2019-05-08T17:56:04.549" v="2460" actId="26606"/>
          <ac:spMkLst>
            <pc:docMk/>
            <pc:sldMk cId="2267243200" sldId="332"/>
            <ac:spMk id="15" creationId="{B2205F6E-03C6-4E92-877C-E2482F6599AA}"/>
          </ac:spMkLst>
        </pc:spChg>
        <pc:picChg chg="add mod">
          <ac:chgData name="Bryan Burlingame" userId="c4feaaa9befe0e64" providerId="LiveId" clId="{F72065F8-59A1-4B7F-BC05-E921FBF739AE}" dt="2019-05-08T17:56:17.027" v="2464" actId="1076"/>
          <ac:picMkLst>
            <pc:docMk/>
            <pc:sldMk cId="2267243200" sldId="332"/>
            <ac:picMk id="4" creationId="{5BD0C368-C17F-470C-B124-B6303A78916D}"/>
          </ac:picMkLst>
        </pc:picChg>
      </pc:sldChg>
      <pc:sldChg chg="add del">
        <pc:chgData name="Bryan Burlingame" userId="c4feaaa9befe0e64" providerId="LiveId" clId="{F72065F8-59A1-4B7F-BC05-E921FBF739AE}" dt="2019-05-08T17:51:46.292" v="2346" actId="2696"/>
        <pc:sldMkLst>
          <pc:docMk/>
          <pc:sldMk cId="4116175777" sldId="332"/>
        </pc:sldMkLst>
      </pc:sldChg>
      <pc:sldChg chg="add del">
        <pc:chgData name="Bryan Burlingame" userId="c4feaaa9befe0e64" providerId="LiveId" clId="{F72065F8-59A1-4B7F-BC05-E921FBF739AE}" dt="2019-05-08T17:57:33.562" v="2561" actId="2696"/>
        <pc:sldMkLst>
          <pc:docMk/>
          <pc:sldMk cId="682057213" sldId="333"/>
        </pc:sldMkLst>
      </pc:sldChg>
      <pc:sldChg chg="modSp add ord">
        <pc:chgData name="Bryan Burlingame" userId="c4feaaa9befe0e64" providerId="LiveId" clId="{F72065F8-59A1-4B7F-BC05-E921FBF739AE}" dt="2019-05-08T18:01:45.842" v="3201" actId="20577"/>
        <pc:sldMkLst>
          <pc:docMk/>
          <pc:sldMk cId="1283718378" sldId="333"/>
        </pc:sldMkLst>
        <pc:spChg chg="mod">
          <ac:chgData name="Bryan Burlingame" userId="c4feaaa9befe0e64" providerId="LiveId" clId="{F72065F8-59A1-4B7F-BC05-E921FBF739AE}" dt="2019-05-08T17:58:04.163" v="2596" actId="20577"/>
          <ac:spMkLst>
            <pc:docMk/>
            <pc:sldMk cId="1283718378" sldId="333"/>
            <ac:spMk id="2" creationId="{C8A531C8-7008-4C20-A94F-D3A866121B18}"/>
          </ac:spMkLst>
        </pc:spChg>
        <pc:spChg chg="mod">
          <ac:chgData name="Bryan Burlingame" userId="c4feaaa9befe0e64" providerId="LiveId" clId="{F72065F8-59A1-4B7F-BC05-E921FBF739AE}" dt="2019-05-08T18:01:45.842" v="3201" actId="20577"/>
          <ac:spMkLst>
            <pc:docMk/>
            <pc:sldMk cId="1283718378" sldId="333"/>
            <ac:spMk id="3" creationId="{384DA740-7704-403D-BD81-0C644A5675DE}"/>
          </ac:spMkLst>
        </pc:spChg>
      </pc:sldChg>
      <pc:sldChg chg="add del">
        <pc:chgData name="Bryan Burlingame" userId="c4feaaa9befe0e64" providerId="LiveId" clId="{F72065F8-59A1-4B7F-BC05-E921FBF739AE}" dt="2019-05-08T17:57:22.157" v="2559" actId="2696"/>
        <pc:sldMkLst>
          <pc:docMk/>
          <pc:sldMk cId="1549410585" sldId="333"/>
        </pc:sldMkLst>
      </pc:sldChg>
      <pc:sldChg chg="addSp delSp add del setBg delDesignElem">
        <pc:chgData name="Bryan Burlingame" userId="c4feaaa9befe0e64" providerId="LiveId" clId="{F72065F8-59A1-4B7F-BC05-E921FBF739AE}" dt="2019-05-08T17:53:36.676" v="2458"/>
        <pc:sldMkLst>
          <pc:docMk/>
          <pc:sldMk cId="1743486781" sldId="333"/>
        </pc:sldMkLst>
        <pc:spChg chg="add del">
          <ac:chgData name="Bryan Burlingame" userId="c4feaaa9befe0e64" providerId="LiveId" clId="{F72065F8-59A1-4B7F-BC05-E921FBF739AE}" dt="2019-05-08T17:53:36.676" v="2458"/>
          <ac:spMkLst>
            <pc:docMk/>
            <pc:sldMk cId="1743486781" sldId="333"/>
            <ac:spMk id="9" creationId="{9F4444CE-BC8D-4D61-B303-4C05614E62AB}"/>
          </ac:spMkLst>
        </pc:spChg>
        <pc:spChg chg="add del">
          <ac:chgData name="Bryan Burlingame" userId="c4feaaa9befe0e64" providerId="LiveId" clId="{F72065F8-59A1-4B7F-BC05-E921FBF739AE}" dt="2019-05-08T17:53:36.676" v="2458"/>
          <ac:spMkLst>
            <pc:docMk/>
            <pc:sldMk cId="1743486781" sldId="333"/>
            <ac:spMk id="11" creationId="{62423CA5-E2E1-4789-B759-9906C1C94063}"/>
          </ac:spMkLst>
        </pc:spChg>
        <pc:spChg chg="add del">
          <ac:chgData name="Bryan Burlingame" userId="c4feaaa9befe0e64" providerId="LiveId" clId="{F72065F8-59A1-4B7F-BC05-E921FBF739AE}" dt="2019-05-08T17:53:36.676" v="2458"/>
          <ac:spMkLst>
            <pc:docMk/>
            <pc:sldMk cId="1743486781" sldId="333"/>
            <ac:spMk id="13" creationId="{73772B81-181F-48B7-8826-4D9686D15DF5}"/>
          </ac:spMkLst>
        </pc:spChg>
        <pc:spChg chg="add del">
          <ac:chgData name="Bryan Burlingame" userId="c4feaaa9befe0e64" providerId="LiveId" clId="{F72065F8-59A1-4B7F-BC05-E921FBF739AE}" dt="2019-05-08T17:53:36.676" v="2458"/>
          <ac:spMkLst>
            <pc:docMk/>
            <pc:sldMk cId="1743486781" sldId="333"/>
            <ac:spMk id="15" creationId="{B2205F6E-03C6-4E92-877C-E2482F6599A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0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2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8960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61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9535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35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68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5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4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2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5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3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2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9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4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4F238-6AFF-474A-9CA3-D2AA2A5AC09F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0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495F4-F346-4557-A6EB-0F02D415AD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/>
          <a:lstStyle/>
          <a:p>
            <a:r>
              <a:rPr lang="en-US" dirty="0"/>
              <a:t>Lecture 15</a:t>
            </a:r>
            <a:br>
              <a:rPr lang="en-US" dirty="0"/>
            </a:br>
            <a:r>
              <a:rPr lang="en-US" sz="4000" dirty="0"/>
              <a:t>Teamwork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844BD-49C2-4C5A-AB5F-4BDC7D401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/>
          <a:p>
            <a:r>
              <a:rPr lang="en-US" dirty="0"/>
              <a:t>Bryan Burlingame</a:t>
            </a:r>
          </a:p>
          <a:p>
            <a:r>
              <a:rPr lang="en-US" dirty="0"/>
              <a:t>5 December 2018</a:t>
            </a:r>
          </a:p>
        </p:txBody>
      </p:sp>
    </p:spTree>
    <p:extLst>
      <p:ext uri="{BB962C8B-B14F-4D97-AF65-F5344CB8AC3E}">
        <p14:creationId xmlns:p14="http://schemas.microsoft.com/office/powerpoint/2010/main" val="274961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A83A-D37C-40DF-8584-98454C60C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9765"/>
            <a:ext cx="8596668" cy="1320800"/>
          </a:xfrm>
        </p:spPr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3FD44-E5CD-4524-AE62-B5D95FD69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10300"/>
            <a:ext cx="8596668" cy="5822635"/>
          </a:xfrm>
        </p:spPr>
        <p:txBody>
          <a:bodyPr>
            <a:normAutofit/>
          </a:bodyPr>
          <a:lstStyle/>
          <a:p>
            <a:r>
              <a:rPr lang="en-US" sz="2800" dirty="0"/>
              <a:t>Final exam, groups of 3.  Schedule time on the 16</a:t>
            </a:r>
            <a:r>
              <a:rPr lang="en-US" sz="2800" baseline="30000" dirty="0"/>
              <a:t>th</a:t>
            </a:r>
            <a:r>
              <a:rPr lang="en-US" sz="2800"/>
              <a:t>/17</a:t>
            </a:r>
            <a:r>
              <a:rPr lang="en-US" sz="2800" baseline="30000"/>
              <a:t>th</a:t>
            </a:r>
            <a:r>
              <a:rPr lang="en-US" sz="2800"/>
              <a:t>.</a:t>
            </a:r>
            <a:endParaRPr lang="en-US" sz="2800" dirty="0"/>
          </a:p>
          <a:p>
            <a:pPr lvl="1"/>
            <a:r>
              <a:rPr lang="en-US" sz="2400" dirty="0"/>
              <a:t>Grading will include</a:t>
            </a:r>
          </a:p>
          <a:p>
            <a:pPr lvl="2"/>
            <a:r>
              <a:rPr lang="en-US" sz="2000" dirty="0"/>
              <a:t>Correctness of the solution</a:t>
            </a:r>
          </a:p>
          <a:p>
            <a:pPr lvl="2"/>
            <a:r>
              <a:rPr lang="en-US" sz="2000" dirty="0"/>
              <a:t>Quality of the code generated to solve the problem</a:t>
            </a:r>
          </a:p>
          <a:p>
            <a:pPr lvl="3"/>
            <a:r>
              <a:rPr lang="en-US" sz="1800" dirty="0"/>
              <a:t>Clarity of the presented algorithm</a:t>
            </a:r>
          </a:p>
          <a:p>
            <a:pPr lvl="3"/>
            <a:r>
              <a:rPr lang="en-US" sz="1800" dirty="0"/>
              <a:t>Proper partitioning of the problem into functions</a:t>
            </a:r>
          </a:p>
          <a:p>
            <a:pPr lvl="3"/>
            <a:r>
              <a:rPr lang="en-US" sz="1800" dirty="0"/>
              <a:t>Logical mechanisms to store the data points (list vs dictionaries vs tuples vs objects)</a:t>
            </a:r>
          </a:p>
          <a:p>
            <a:pPr lvl="2"/>
            <a:r>
              <a:rPr lang="en-US" sz="2000" dirty="0"/>
              <a:t>Quality of the lab report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597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806EE-0B63-4E5C-8997-FFEF4A07B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Honesty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7FB4A-06C8-45ED-9787-54DFD9CF6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9049"/>
            <a:ext cx="8596668" cy="4692314"/>
          </a:xfrm>
        </p:spPr>
        <p:txBody>
          <a:bodyPr/>
          <a:lstStyle/>
          <a:p>
            <a:r>
              <a:rPr lang="en-US" dirty="0"/>
              <a:t>This should not need to be said, but the work should be your own.  </a:t>
            </a:r>
          </a:p>
          <a:p>
            <a:r>
              <a:rPr lang="en-US" dirty="0"/>
              <a:t>Do not work with another team.  </a:t>
            </a:r>
          </a:p>
          <a:p>
            <a:r>
              <a:rPr lang="en-US" dirty="0"/>
              <a:t>I will be seeing your code in rapid succession, it is likely that I’ll notice if your solution is particularly like another teams.  </a:t>
            </a:r>
          </a:p>
          <a:p>
            <a:r>
              <a:rPr lang="en-US" dirty="0"/>
              <a:t>Similarly, the code you’ll get from going to an online source will not look like code from this course. If your code is particularly foreign, expect hard questioning.</a:t>
            </a:r>
          </a:p>
          <a:p>
            <a:r>
              <a:rPr lang="en-US" dirty="0"/>
              <a:t>Cite all sources</a:t>
            </a:r>
          </a:p>
          <a:p>
            <a:r>
              <a:rPr lang="en-US" dirty="0"/>
              <a:t>Pull your weight.  Your teammates will have an opportunity to provide feedback.  The feedback will be grade impacting.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461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07A2F-03A7-445E-AC6C-98AD8BACE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98584"/>
            <a:ext cx="8596668" cy="1320800"/>
          </a:xfrm>
        </p:spPr>
        <p:txBody>
          <a:bodyPr/>
          <a:lstStyle/>
          <a:p>
            <a:r>
              <a:rPr lang="en-US" dirty="0"/>
              <a:t>Final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2AB26-2958-4702-B22B-939E21527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191" y="1058984"/>
            <a:ext cx="9505194" cy="572844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1900" dirty="0"/>
              <a:t>Create a digital temperature gauge and record</a:t>
            </a:r>
          </a:p>
          <a:p>
            <a:pPr lvl="0"/>
            <a:r>
              <a:rPr lang="en-US" sz="1900" dirty="0"/>
              <a:t>Grab the current temperature from a website of your choosing for San Jose, CA</a:t>
            </a:r>
          </a:p>
          <a:p>
            <a:pPr lvl="0"/>
            <a:r>
              <a:rPr lang="en-US" sz="1900" dirty="0"/>
              <a:t>Read the temperature sensor (A0) from the Arduino</a:t>
            </a:r>
          </a:p>
          <a:p>
            <a:pPr lvl="1"/>
            <a:r>
              <a:rPr lang="en-US" sz="1700" dirty="0"/>
              <a:t>Assume the first read of the temperature sensor equates to the current temperature in San Jose, CA</a:t>
            </a:r>
          </a:p>
          <a:p>
            <a:pPr lvl="0"/>
            <a:r>
              <a:rPr lang="en-US" sz="1900" dirty="0"/>
              <a:t>Every 15 seconds, read the temperature sensor again.  </a:t>
            </a:r>
          </a:p>
          <a:p>
            <a:pPr lvl="1"/>
            <a:r>
              <a:rPr lang="en-US" sz="1700" dirty="0"/>
              <a:t>Don’t just sleep for 15 seconds, account for the processing time for all further instructions.</a:t>
            </a:r>
          </a:p>
          <a:p>
            <a:pPr lvl="1"/>
            <a:r>
              <a:rPr lang="en-US" sz="1700" dirty="0"/>
              <a:t>Update the RGB LED based on temperature</a:t>
            </a:r>
          </a:p>
          <a:p>
            <a:pPr lvl="1"/>
            <a:r>
              <a:rPr lang="en-US" sz="1700" dirty="0"/>
              <a:t>Update a file with current temperature</a:t>
            </a:r>
          </a:p>
          <a:p>
            <a:pPr lvl="1"/>
            <a:r>
              <a:rPr lang="en-US" sz="1700" dirty="0"/>
              <a:t>Update a live graph with current temperature</a:t>
            </a:r>
          </a:p>
        </p:txBody>
      </p:sp>
    </p:spTree>
    <p:extLst>
      <p:ext uri="{BB962C8B-B14F-4D97-AF65-F5344CB8AC3E}">
        <p14:creationId xmlns:p14="http://schemas.microsoft.com/office/powerpoint/2010/main" val="3194526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531C8-7008-4C20-A94F-D3A866121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Project -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DA740-7704-403D-BD81-0C644A567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sz="1900" dirty="0"/>
              <a:t>Update the RGB LED</a:t>
            </a:r>
          </a:p>
          <a:p>
            <a:pPr lvl="1"/>
            <a:r>
              <a:rPr lang="en-US" sz="1700" dirty="0"/>
              <a:t>If the temp is more than 10% from initial, turn the RGB LED Red.  Set intensity to 10% at first, increasing to 100% at +20%</a:t>
            </a:r>
          </a:p>
          <a:p>
            <a:pPr lvl="1"/>
            <a:r>
              <a:rPr lang="en-US" sz="1700" dirty="0"/>
              <a:t>If the temp is less than 10% from initial, turn the RGB LED Blue. Set intensity to 10% at first, increasing to 100% at -20%</a:t>
            </a:r>
          </a:p>
          <a:p>
            <a:pPr lvl="1"/>
            <a:r>
              <a:rPr lang="en-US" sz="1700" dirty="0"/>
              <a:t>If the temp is within 10%, turn the RGB LED Green with the intensity at 100% when equal to initial temp and decreasing to 0% at +/- 10%</a:t>
            </a:r>
          </a:p>
          <a:p>
            <a:pPr lvl="1"/>
            <a:r>
              <a:rPr lang="en-US" sz="1700" dirty="0"/>
              <a:t>Write the temperature to a file with a time stamp</a:t>
            </a:r>
          </a:p>
          <a:p>
            <a:pPr lvl="1"/>
            <a:r>
              <a:rPr lang="en-US" sz="1700" dirty="0"/>
              <a:t>Update a plot of the current temperature over time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307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531C8-7008-4C20-A94F-D3A866121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Project - Log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DA740-7704-403D-BD81-0C644A567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sz="1900" dirty="0"/>
              <a:t>Update a log file of the temperature</a:t>
            </a:r>
          </a:p>
          <a:p>
            <a:pPr lvl="1"/>
            <a:r>
              <a:rPr lang="en-US" sz="1700" dirty="0"/>
              <a:t>Write the temperature to a file with a time stamp</a:t>
            </a:r>
          </a:p>
          <a:p>
            <a:pPr lvl="1"/>
            <a:r>
              <a:rPr lang="en-US" sz="1700" dirty="0"/>
              <a:t>The temperature should be in degrees Fahrenheit</a:t>
            </a:r>
          </a:p>
          <a:p>
            <a:pPr lvl="1"/>
            <a:r>
              <a:rPr lang="en-US" sz="1700" dirty="0"/>
              <a:t>The temperature sensor’s output changes by 10 mV/</a:t>
            </a:r>
            <a:r>
              <a:rPr lang="en-US" dirty="0"/>
              <a:t>º</a:t>
            </a:r>
            <a:r>
              <a:rPr lang="en-US" sz="1700" dirty="0"/>
              <a:t>F</a:t>
            </a:r>
          </a:p>
          <a:p>
            <a:pPr lvl="1"/>
            <a:r>
              <a:rPr lang="en-US" sz="1700" dirty="0"/>
              <a:t>The Analog output range is from 0 – 5V and is expressed as a number from 0 – 1023</a:t>
            </a:r>
          </a:p>
          <a:p>
            <a:pPr lvl="2"/>
            <a:r>
              <a:rPr lang="en-US" dirty="0"/>
              <a:t>Think:  Who many millivolts does each increment in the output equate to?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034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531C8-7008-4C20-A94F-D3A866121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Project - 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DA740-7704-403D-BD81-0C644A567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sz="1900" dirty="0"/>
              <a:t>Update a live plot of the temperature over time</a:t>
            </a:r>
          </a:p>
          <a:p>
            <a:pPr lvl="1"/>
            <a:r>
              <a:rPr lang="en-US" sz="1700" dirty="0"/>
              <a:t>The plot should display at most the previous 20 measurements</a:t>
            </a:r>
          </a:p>
          <a:p>
            <a:pPr lvl="1"/>
            <a:r>
              <a:rPr lang="en-US" sz="1700" dirty="0"/>
              <a:t>The plot should keep the same baseline over that time</a:t>
            </a:r>
            <a:endParaRPr lang="en-US" sz="1500" dirty="0"/>
          </a:p>
          <a:p>
            <a:pPr lvl="1"/>
            <a:r>
              <a:rPr lang="en-US" sz="1700" dirty="0"/>
              <a:t>Ensure all axis are properly labeled and the graph is titled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317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A531C8-7008-4C20-A94F-D3A866121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Creating a Live 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DA740-7704-403D-BD81-0C644A567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There are many ways to create a live graph in </a:t>
            </a:r>
            <a:r>
              <a:rPr lang="en-US" dirty="0" err="1">
                <a:solidFill>
                  <a:schemeClr val="bg1"/>
                </a:solidFill>
              </a:rPr>
              <a:t>Jupyter</a:t>
            </a:r>
            <a:r>
              <a:rPr lang="en-US" dirty="0">
                <a:solidFill>
                  <a:schemeClr val="bg1"/>
                </a:solidFill>
              </a:rPr>
              <a:t>, this is one</a:t>
            </a:r>
          </a:p>
          <a:p>
            <a:r>
              <a:rPr lang="en-US" dirty="0">
                <a:solidFill>
                  <a:schemeClr val="bg1"/>
                </a:solidFill>
              </a:rPr>
              <a:t>This is demonstration code.  The animate subroutine does too much in one place.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D0C368-C17F-470C-B124-B6303A7891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525" y="-68306"/>
            <a:ext cx="4542914" cy="6831449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243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531C8-7008-4C20-A94F-D3A866121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Project – Extra Credit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DA740-7704-403D-BD81-0C644A567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sz="1900" dirty="0"/>
              <a:t>2 points – Have the Arduino sound an alarm if the temp is +/- 20% from initial read</a:t>
            </a:r>
          </a:p>
          <a:p>
            <a:r>
              <a:rPr lang="en-US" sz="1900" dirty="0"/>
              <a:t>2 points – Display the average temperature under the graph</a:t>
            </a:r>
          </a:p>
          <a:p>
            <a:r>
              <a:rPr lang="en-US" sz="1900" dirty="0"/>
              <a:t>2 points – Have </a:t>
            </a:r>
            <a:r>
              <a:rPr lang="en-US" sz="1900"/>
              <a:t>system work outside </a:t>
            </a:r>
            <a:r>
              <a:rPr lang="en-US" sz="1900" dirty="0"/>
              <a:t>of </a:t>
            </a:r>
            <a:r>
              <a:rPr lang="en-US" sz="1900" dirty="0" err="1"/>
              <a:t>Jupyter</a:t>
            </a:r>
            <a:r>
              <a:rPr lang="en-US" sz="1900" dirty="0"/>
              <a:t> Notebook in addition</a:t>
            </a:r>
          </a:p>
          <a:p>
            <a:r>
              <a:rPr lang="en-US" sz="1900" dirty="0"/>
              <a:t>4 points – Draw a line on the graph corresponding to the historical average temperature for today’s date on the graph, obtained from some website</a:t>
            </a:r>
          </a:p>
          <a:p>
            <a:r>
              <a:rPr lang="en-US" sz="1900" dirty="0"/>
              <a:t>5 points – Segregate the code into modules of similar function</a:t>
            </a:r>
          </a:p>
          <a:p>
            <a:pPr marL="0" indent="0">
              <a:buNone/>
            </a:pPr>
            <a:r>
              <a:rPr lang="en-US" sz="1900" dirty="0"/>
              <a:t> </a:t>
            </a:r>
            <a:endParaRPr lang="en-US" sz="1700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7183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635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Lecture 15 Teamwork</vt:lpstr>
      <vt:lpstr>Announcements</vt:lpstr>
      <vt:lpstr>Academic Honesty</vt:lpstr>
      <vt:lpstr>Final Project</vt:lpstr>
      <vt:lpstr>Final Project - LED</vt:lpstr>
      <vt:lpstr>Final Project - Log</vt:lpstr>
      <vt:lpstr>Final Project - Graph</vt:lpstr>
      <vt:lpstr>Creating a Live Graph</vt:lpstr>
      <vt:lpstr>Final Project – Extra Credit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15 Teamwork</dc:title>
  <dc:creator>Bryan Burlingame</dc:creator>
  <cp:lastModifiedBy>Bryan Burlingame</cp:lastModifiedBy>
  <cp:revision>1</cp:revision>
  <dcterms:created xsi:type="dcterms:W3CDTF">2019-05-08T17:56:04Z</dcterms:created>
  <dcterms:modified xsi:type="dcterms:W3CDTF">2019-05-08T18:38:02Z</dcterms:modified>
</cp:coreProperties>
</file>