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58" r:id="rId4"/>
    <p:sldId id="322" r:id="rId5"/>
    <p:sldId id="323" r:id="rId6"/>
    <p:sldId id="324" r:id="rId7"/>
    <p:sldId id="326" r:id="rId8"/>
    <p:sldId id="329" r:id="rId9"/>
    <p:sldId id="327" r:id="rId10"/>
    <p:sldId id="328" r:id="rId11"/>
    <p:sldId id="330" r:id="rId12"/>
    <p:sldId id="331" r:id="rId13"/>
    <p:sldId id="337" r:id="rId14"/>
    <p:sldId id="333" r:id="rId15"/>
    <p:sldId id="334" r:id="rId16"/>
    <p:sldId id="336" r:id="rId17"/>
    <p:sldId id="338" r:id="rId18"/>
    <p:sldId id="339" r:id="rId19"/>
    <p:sldId id="340" r:id="rId20"/>
    <p:sldId id="30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B46"/>
    <a:srgbClr val="508926"/>
    <a:srgbClr val="699840"/>
    <a:srgbClr val="508627"/>
    <a:srgbClr val="90C226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6D912E-4166-4DE1-8E97-5B1504519CCE}" v="56" dt="2019-04-17T18:18:06.6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0" autoAdjust="0"/>
    <p:restoredTop sz="94660"/>
  </p:normalViewPr>
  <p:slideViewPr>
    <p:cSldViewPr snapToGrid="0">
      <p:cViewPr varScale="1">
        <p:scale>
          <a:sx n="186" d="100"/>
          <a:sy n="186" d="100"/>
        </p:scale>
        <p:origin x="149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DC6D912E-4166-4DE1-8E97-5B1504519CCE}"/>
    <pc:docChg chg="undo custSel addSld delSld modSld sldOrd">
      <pc:chgData name="Bryan Burlingame" userId="c4feaaa9befe0e64" providerId="LiveId" clId="{DC6D912E-4166-4DE1-8E97-5B1504519CCE}" dt="2019-04-17T18:31:51.010" v="5623" actId="6549"/>
      <pc:docMkLst>
        <pc:docMk/>
      </pc:docMkLst>
      <pc:sldChg chg="modSp">
        <pc:chgData name="Bryan Burlingame" userId="c4feaaa9befe0e64" providerId="LiveId" clId="{DC6D912E-4166-4DE1-8E97-5B1504519CCE}" dt="2019-04-17T18:31:51.010" v="5623" actId="6549"/>
        <pc:sldMkLst>
          <pc:docMk/>
          <pc:sldMk cId="2421597798" sldId="321"/>
        </pc:sldMkLst>
        <pc:spChg chg="mod">
          <ac:chgData name="Bryan Burlingame" userId="c4feaaa9befe0e64" providerId="LiveId" clId="{DC6D912E-4166-4DE1-8E97-5B1504519CCE}" dt="2019-04-17T18:31:51.010" v="5623" actId="6549"/>
          <ac:spMkLst>
            <pc:docMk/>
            <pc:sldMk cId="2421597798" sldId="321"/>
            <ac:spMk id="3" creationId="{B353FD44-E5CD-4524-AE62-B5D95FD690B7}"/>
          </ac:spMkLst>
        </pc:spChg>
      </pc:sldChg>
      <pc:sldChg chg="modSp add">
        <pc:chgData name="Bryan Burlingame" userId="c4feaaa9befe0e64" providerId="LiveId" clId="{DC6D912E-4166-4DE1-8E97-5B1504519CCE}" dt="2019-04-17T16:52:25.432" v="506" actId="20577"/>
        <pc:sldMkLst>
          <pc:docMk/>
          <pc:sldMk cId="1356670758" sldId="322"/>
        </pc:sldMkLst>
        <pc:spChg chg="mod">
          <ac:chgData name="Bryan Burlingame" userId="c4feaaa9befe0e64" providerId="LiveId" clId="{DC6D912E-4166-4DE1-8E97-5B1504519CCE}" dt="2019-04-17T16:49:23.865" v="17" actId="20577"/>
          <ac:spMkLst>
            <pc:docMk/>
            <pc:sldMk cId="1356670758" sldId="322"/>
            <ac:spMk id="2" creationId="{FB5D44C8-3353-4F3E-90E8-56DFA1CBD62A}"/>
          </ac:spMkLst>
        </pc:spChg>
        <pc:spChg chg="mod">
          <ac:chgData name="Bryan Burlingame" userId="c4feaaa9befe0e64" providerId="LiveId" clId="{DC6D912E-4166-4DE1-8E97-5B1504519CCE}" dt="2019-04-17T16:52:25.432" v="506" actId="20577"/>
          <ac:spMkLst>
            <pc:docMk/>
            <pc:sldMk cId="1356670758" sldId="322"/>
            <ac:spMk id="3" creationId="{9276C397-6128-4D4B-A1D1-408A12D9F9AE}"/>
          </ac:spMkLst>
        </pc:spChg>
      </pc:sldChg>
      <pc:sldChg chg="modSp add">
        <pc:chgData name="Bryan Burlingame" userId="c4feaaa9befe0e64" providerId="LiveId" clId="{DC6D912E-4166-4DE1-8E97-5B1504519CCE}" dt="2019-04-17T17:04:49.617" v="1175" actId="1076"/>
        <pc:sldMkLst>
          <pc:docMk/>
          <pc:sldMk cId="1303943076" sldId="323"/>
        </pc:sldMkLst>
        <pc:spChg chg="mod">
          <ac:chgData name="Bryan Burlingame" userId="c4feaaa9befe0e64" providerId="LiveId" clId="{DC6D912E-4166-4DE1-8E97-5B1504519CCE}" dt="2019-04-17T17:00:15.477" v="518" actId="20577"/>
          <ac:spMkLst>
            <pc:docMk/>
            <pc:sldMk cId="1303943076" sldId="323"/>
            <ac:spMk id="2" creationId="{CEEBACBE-7AD1-492F-8756-9591E46B7D5B}"/>
          </ac:spMkLst>
        </pc:spChg>
        <pc:spChg chg="mod">
          <ac:chgData name="Bryan Burlingame" userId="c4feaaa9befe0e64" providerId="LiveId" clId="{DC6D912E-4166-4DE1-8E97-5B1504519CCE}" dt="2019-04-17T17:04:49.617" v="1175" actId="1076"/>
          <ac:spMkLst>
            <pc:docMk/>
            <pc:sldMk cId="1303943076" sldId="323"/>
            <ac:spMk id="3" creationId="{35D0FDB8-3355-4DCC-AE68-F64D05BEB1B2}"/>
          </ac:spMkLst>
        </pc:spChg>
      </pc:sldChg>
      <pc:sldChg chg="modSp add">
        <pc:chgData name="Bryan Burlingame" userId="c4feaaa9befe0e64" providerId="LiveId" clId="{DC6D912E-4166-4DE1-8E97-5B1504519CCE}" dt="2019-04-17T17:13:04.938" v="2544" actId="113"/>
        <pc:sldMkLst>
          <pc:docMk/>
          <pc:sldMk cId="2855422012" sldId="324"/>
        </pc:sldMkLst>
        <pc:spChg chg="mod">
          <ac:chgData name="Bryan Burlingame" userId="c4feaaa9befe0e64" providerId="LiveId" clId="{DC6D912E-4166-4DE1-8E97-5B1504519CCE}" dt="2019-04-17T17:05:08.711" v="1203" actId="20577"/>
          <ac:spMkLst>
            <pc:docMk/>
            <pc:sldMk cId="2855422012" sldId="324"/>
            <ac:spMk id="2" creationId="{C8C88527-98C5-4E24-BDDF-460348EF175E}"/>
          </ac:spMkLst>
        </pc:spChg>
        <pc:spChg chg="mod">
          <ac:chgData name="Bryan Burlingame" userId="c4feaaa9befe0e64" providerId="LiveId" clId="{DC6D912E-4166-4DE1-8E97-5B1504519CCE}" dt="2019-04-17T17:13:04.938" v="2544" actId="113"/>
          <ac:spMkLst>
            <pc:docMk/>
            <pc:sldMk cId="2855422012" sldId="324"/>
            <ac:spMk id="3" creationId="{163BE627-01C8-41C5-B177-5ACFF8B4BB81}"/>
          </ac:spMkLst>
        </pc:spChg>
      </pc:sldChg>
      <pc:sldChg chg="add del">
        <pc:chgData name="Bryan Burlingame" userId="c4feaaa9befe0e64" providerId="LiveId" clId="{DC6D912E-4166-4DE1-8E97-5B1504519CCE}" dt="2019-04-17T17:18:43.250" v="3317" actId="2696"/>
        <pc:sldMkLst>
          <pc:docMk/>
          <pc:sldMk cId="17098685" sldId="325"/>
        </pc:sldMkLst>
      </pc:sldChg>
      <pc:sldChg chg="modSp add">
        <pc:chgData name="Bryan Burlingame" userId="c4feaaa9befe0e64" providerId="LiveId" clId="{DC6D912E-4166-4DE1-8E97-5B1504519CCE}" dt="2019-04-17T17:18:28.341" v="3314" actId="20577"/>
        <pc:sldMkLst>
          <pc:docMk/>
          <pc:sldMk cId="2500812075" sldId="326"/>
        </pc:sldMkLst>
        <pc:spChg chg="mod">
          <ac:chgData name="Bryan Burlingame" userId="c4feaaa9befe0e64" providerId="LiveId" clId="{DC6D912E-4166-4DE1-8E97-5B1504519CCE}" dt="2019-04-17T17:18:28.341" v="3314" actId="20577"/>
          <ac:spMkLst>
            <pc:docMk/>
            <pc:sldMk cId="2500812075" sldId="326"/>
            <ac:spMk id="3" creationId="{163BE627-01C8-41C5-B177-5ACFF8B4BB81}"/>
          </ac:spMkLst>
        </pc:spChg>
      </pc:sldChg>
      <pc:sldChg chg="add del">
        <pc:chgData name="Bryan Burlingame" userId="c4feaaa9befe0e64" providerId="LiveId" clId="{DC6D912E-4166-4DE1-8E97-5B1504519CCE}" dt="2019-04-17T17:18:42.417" v="3316" actId="2696"/>
        <pc:sldMkLst>
          <pc:docMk/>
          <pc:sldMk cId="39692947" sldId="327"/>
        </pc:sldMkLst>
      </pc:sldChg>
      <pc:sldChg chg="addSp modSp add mod setBg">
        <pc:chgData name="Bryan Burlingame" userId="c4feaaa9befe0e64" providerId="LiveId" clId="{DC6D912E-4166-4DE1-8E97-5B1504519CCE}" dt="2019-04-17T17:27:20.548" v="3446" actId="1076"/>
        <pc:sldMkLst>
          <pc:docMk/>
          <pc:sldMk cId="1743486781" sldId="327"/>
        </pc:sldMkLst>
        <pc:spChg chg="mod">
          <ac:chgData name="Bryan Burlingame" userId="c4feaaa9befe0e64" providerId="LiveId" clId="{DC6D912E-4166-4DE1-8E97-5B1504519CCE}" dt="2019-04-17T17:26:42.955" v="3432" actId="26606"/>
          <ac:spMkLst>
            <pc:docMk/>
            <pc:sldMk cId="1743486781" sldId="327"/>
            <ac:spMk id="2" creationId="{5CF90FBD-1344-443D-8A28-394FC0B3FA3C}"/>
          </ac:spMkLst>
        </pc:spChg>
        <pc:spChg chg="mod">
          <ac:chgData name="Bryan Burlingame" userId="c4feaaa9befe0e64" providerId="LiveId" clId="{DC6D912E-4166-4DE1-8E97-5B1504519CCE}" dt="2019-04-17T17:26:46.232" v="3433" actId="6549"/>
          <ac:spMkLst>
            <pc:docMk/>
            <pc:sldMk cId="1743486781" sldId="327"/>
            <ac:spMk id="3" creationId="{E046A8A9-8E42-4FA5-8D6B-38E79D767956}"/>
          </ac:spMkLst>
        </pc:spChg>
        <pc:spChg chg="add mod">
          <ac:chgData name="Bryan Burlingame" userId="c4feaaa9befe0e64" providerId="LiveId" clId="{DC6D912E-4166-4DE1-8E97-5B1504519CCE}" dt="2019-04-17T17:27:20.548" v="3446" actId="1076"/>
          <ac:spMkLst>
            <pc:docMk/>
            <pc:sldMk cId="1743486781" sldId="327"/>
            <ac:spMk id="5" creationId="{0D9D7420-D055-4A08-AF62-D27179120834}"/>
          </ac:spMkLst>
        </pc:spChg>
        <pc:spChg chg="add">
          <ac:chgData name="Bryan Burlingame" userId="c4feaaa9befe0e64" providerId="LiveId" clId="{DC6D912E-4166-4DE1-8E97-5B1504519CCE}" dt="2019-04-17T17:26:42.955" v="3432" actId="26606"/>
          <ac:spMkLst>
            <pc:docMk/>
            <pc:sldMk cId="1743486781" sldId="327"/>
            <ac:spMk id="9" creationId="{9F4444CE-BC8D-4D61-B303-4C05614E62AB}"/>
          </ac:spMkLst>
        </pc:spChg>
        <pc:spChg chg="add">
          <ac:chgData name="Bryan Burlingame" userId="c4feaaa9befe0e64" providerId="LiveId" clId="{DC6D912E-4166-4DE1-8E97-5B1504519CCE}" dt="2019-04-17T17:26:42.955" v="3432" actId="26606"/>
          <ac:spMkLst>
            <pc:docMk/>
            <pc:sldMk cId="1743486781" sldId="327"/>
            <ac:spMk id="11" creationId="{62423CA5-E2E1-4789-B759-9906C1C94063}"/>
          </ac:spMkLst>
        </pc:spChg>
        <pc:spChg chg="add">
          <ac:chgData name="Bryan Burlingame" userId="c4feaaa9befe0e64" providerId="LiveId" clId="{DC6D912E-4166-4DE1-8E97-5B1504519CCE}" dt="2019-04-17T17:26:42.955" v="3432" actId="26606"/>
          <ac:spMkLst>
            <pc:docMk/>
            <pc:sldMk cId="1743486781" sldId="327"/>
            <ac:spMk id="13" creationId="{73772B81-181F-48B7-8826-4D9686D15DF5}"/>
          </ac:spMkLst>
        </pc:spChg>
        <pc:spChg chg="add">
          <ac:chgData name="Bryan Burlingame" userId="c4feaaa9befe0e64" providerId="LiveId" clId="{DC6D912E-4166-4DE1-8E97-5B1504519CCE}" dt="2019-04-17T17:26:42.955" v="3432" actId="26606"/>
          <ac:spMkLst>
            <pc:docMk/>
            <pc:sldMk cId="1743486781" sldId="327"/>
            <ac:spMk id="15" creationId="{B2205F6E-03C6-4E92-877C-E2482F6599AA}"/>
          </ac:spMkLst>
        </pc:spChg>
        <pc:picChg chg="add mod">
          <ac:chgData name="Bryan Burlingame" userId="c4feaaa9befe0e64" providerId="LiveId" clId="{DC6D912E-4166-4DE1-8E97-5B1504519CCE}" dt="2019-04-17T17:26:59.805" v="3437" actId="1076"/>
          <ac:picMkLst>
            <pc:docMk/>
            <pc:sldMk cId="1743486781" sldId="327"/>
            <ac:picMk id="4" creationId="{2A67ABE4-2D19-477F-A81D-1D141FAA896A}"/>
          </ac:picMkLst>
        </pc:picChg>
      </pc:sldChg>
      <pc:sldChg chg="addSp delSp modSp add">
        <pc:chgData name="Bryan Burlingame" userId="c4feaaa9befe0e64" providerId="LiveId" clId="{DC6D912E-4166-4DE1-8E97-5B1504519CCE}" dt="2019-04-17T17:30:40.678" v="3739" actId="20577"/>
        <pc:sldMkLst>
          <pc:docMk/>
          <pc:sldMk cId="1077739646" sldId="328"/>
        </pc:sldMkLst>
        <pc:spChg chg="mod">
          <ac:chgData name="Bryan Burlingame" userId="c4feaaa9befe0e64" providerId="LiveId" clId="{DC6D912E-4166-4DE1-8E97-5B1504519CCE}" dt="2019-04-17T17:30:40.678" v="3739" actId="20577"/>
          <ac:spMkLst>
            <pc:docMk/>
            <pc:sldMk cId="1077739646" sldId="328"/>
            <ac:spMk id="3" creationId="{E046A8A9-8E42-4FA5-8D6B-38E79D767956}"/>
          </ac:spMkLst>
        </pc:spChg>
        <pc:spChg chg="del">
          <ac:chgData name="Bryan Burlingame" userId="c4feaaa9befe0e64" providerId="LiveId" clId="{DC6D912E-4166-4DE1-8E97-5B1504519CCE}" dt="2019-04-17T17:29:37.838" v="3561" actId="478"/>
          <ac:spMkLst>
            <pc:docMk/>
            <pc:sldMk cId="1077739646" sldId="328"/>
            <ac:spMk id="5" creationId="{0D9D7420-D055-4A08-AF62-D27179120834}"/>
          </ac:spMkLst>
        </pc:spChg>
        <pc:picChg chg="del">
          <ac:chgData name="Bryan Burlingame" userId="c4feaaa9befe0e64" providerId="LiveId" clId="{DC6D912E-4166-4DE1-8E97-5B1504519CCE}" dt="2019-04-17T17:29:36.329" v="3560" actId="478"/>
          <ac:picMkLst>
            <pc:docMk/>
            <pc:sldMk cId="1077739646" sldId="328"/>
            <ac:picMk id="4" creationId="{2A67ABE4-2D19-477F-A81D-1D141FAA896A}"/>
          </ac:picMkLst>
        </pc:picChg>
        <pc:picChg chg="add mod ord">
          <ac:chgData name="Bryan Burlingame" userId="c4feaaa9befe0e64" providerId="LiveId" clId="{DC6D912E-4166-4DE1-8E97-5B1504519CCE}" dt="2019-04-17T17:29:54.191" v="3566" actId="170"/>
          <ac:picMkLst>
            <pc:docMk/>
            <pc:sldMk cId="1077739646" sldId="328"/>
            <ac:picMk id="6" creationId="{0242F41F-561E-4B35-A71C-30FF943BC99A}"/>
          </ac:picMkLst>
        </pc:picChg>
      </pc:sldChg>
      <pc:sldChg chg="add del">
        <pc:chgData name="Bryan Burlingame" userId="c4feaaa9befe0e64" providerId="LiveId" clId="{DC6D912E-4166-4DE1-8E97-5B1504519CCE}" dt="2019-04-17T17:27:27.141" v="3448" actId="2696"/>
        <pc:sldMkLst>
          <pc:docMk/>
          <pc:sldMk cId="2723455298" sldId="328"/>
        </pc:sldMkLst>
      </pc:sldChg>
      <pc:sldChg chg="delSp add ord">
        <pc:chgData name="Bryan Burlingame" userId="c4feaaa9befe0e64" providerId="LiveId" clId="{DC6D912E-4166-4DE1-8E97-5B1504519CCE}" dt="2019-04-17T17:27:38.935" v="3453"/>
        <pc:sldMkLst>
          <pc:docMk/>
          <pc:sldMk cId="2238871900" sldId="329"/>
        </pc:sldMkLst>
        <pc:spChg chg="del">
          <ac:chgData name="Bryan Burlingame" userId="c4feaaa9befe0e64" providerId="LiveId" clId="{DC6D912E-4166-4DE1-8E97-5B1504519CCE}" dt="2019-04-17T17:27:35.456" v="3451" actId="478"/>
          <ac:spMkLst>
            <pc:docMk/>
            <pc:sldMk cId="2238871900" sldId="329"/>
            <ac:spMk id="5" creationId="{0D9D7420-D055-4A08-AF62-D27179120834}"/>
          </ac:spMkLst>
        </pc:spChg>
        <pc:picChg chg="del">
          <ac:chgData name="Bryan Burlingame" userId="c4feaaa9befe0e64" providerId="LiveId" clId="{DC6D912E-4166-4DE1-8E97-5B1504519CCE}" dt="2019-04-17T17:27:36.328" v="3452" actId="478"/>
          <ac:picMkLst>
            <pc:docMk/>
            <pc:sldMk cId="2238871900" sldId="329"/>
            <ac:picMk id="4" creationId="{2A67ABE4-2D19-477F-A81D-1D141FAA896A}"/>
          </ac:picMkLst>
        </pc:picChg>
      </pc:sldChg>
      <pc:sldChg chg="addSp delSp modSp add">
        <pc:chgData name="Bryan Burlingame" userId="c4feaaa9befe0e64" providerId="LiveId" clId="{DC6D912E-4166-4DE1-8E97-5B1504519CCE}" dt="2019-04-17T17:36:28.446" v="3935" actId="20577"/>
        <pc:sldMkLst>
          <pc:docMk/>
          <pc:sldMk cId="655200173" sldId="330"/>
        </pc:sldMkLst>
        <pc:spChg chg="mod">
          <ac:chgData name="Bryan Burlingame" userId="c4feaaa9befe0e64" providerId="LiveId" clId="{DC6D912E-4166-4DE1-8E97-5B1504519CCE}" dt="2019-04-17T17:36:28.446" v="3935" actId="20577"/>
          <ac:spMkLst>
            <pc:docMk/>
            <pc:sldMk cId="655200173" sldId="330"/>
            <ac:spMk id="3" creationId="{E046A8A9-8E42-4FA5-8D6B-38E79D767956}"/>
          </ac:spMkLst>
        </pc:spChg>
        <pc:picChg chg="add del mod">
          <ac:chgData name="Bryan Burlingame" userId="c4feaaa9befe0e64" providerId="LiveId" clId="{DC6D912E-4166-4DE1-8E97-5B1504519CCE}" dt="2019-04-17T17:34:18.281" v="3877" actId="478"/>
          <ac:picMkLst>
            <pc:docMk/>
            <pc:sldMk cId="655200173" sldId="330"/>
            <ac:picMk id="4" creationId="{2663FA79-C2C3-4B8C-B508-EEA59052AB71}"/>
          </ac:picMkLst>
        </pc:picChg>
        <pc:picChg chg="add mod ord">
          <ac:chgData name="Bryan Burlingame" userId="c4feaaa9befe0e64" providerId="LiveId" clId="{DC6D912E-4166-4DE1-8E97-5B1504519CCE}" dt="2019-04-17T17:34:50.120" v="3883" actId="14100"/>
          <ac:picMkLst>
            <pc:docMk/>
            <pc:sldMk cId="655200173" sldId="330"/>
            <ac:picMk id="5" creationId="{98F7D05B-A66D-4A05-BCF1-0E42AAF3AD2F}"/>
          </ac:picMkLst>
        </pc:picChg>
        <pc:picChg chg="del">
          <ac:chgData name="Bryan Burlingame" userId="c4feaaa9befe0e64" providerId="LiveId" clId="{DC6D912E-4166-4DE1-8E97-5B1504519CCE}" dt="2019-04-17T17:34:09.064" v="3872" actId="478"/>
          <ac:picMkLst>
            <pc:docMk/>
            <pc:sldMk cId="655200173" sldId="330"/>
            <ac:picMk id="6" creationId="{0242F41F-561E-4B35-A71C-30FF943BC99A}"/>
          </ac:picMkLst>
        </pc:picChg>
      </pc:sldChg>
      <pc:sldChg chg="addSp delSp modSp add">
        <pc:chgData name="Bryan Burlingame" userId="c4feaaa9befe0e64" providerId="LiveId" clId="{DC6D912E-4166-4DE1-8E97-5B1504519CCE}" dt="2019-04-17T18:18:06.689" v="5463" actId="207"/>
        <pc:sldMkLst>
          <pc:docMk/>
          <pc:sldMk cId="124529237" sldId="331"/>
        </pc:sldMkLst>
        <pc:spChg chg="mod">
          <ac:chgData name="Bryan Burlingame" userId="c4feaaa9befe0e64" providerId="LiveId" clId="{DC6D912E-4166-4DE1-8E97-5B1504519CCE}" dt="2019-04-17T17:36:42.876" v="3948" actId="20577"/>
          <ac:spMkLst>
            <pc:docMk/>
            <pc:sldMk cId="124529237" sldId="331"/>
            <ac:spMk id="2" creationId="{5CF90FBD-1344-443D-8A28-394FC0B3FA3C}"/>
          </ac:spMkLst>
        </pc:spChg>
        <pc:spChg chg="mod">
          <ac:chgData name="Bryan Burlingame" userId="c4feaaa9befe0e64" providerId="LiveId" clId="{DC6D912E-4166-4DE1-8E97-5B1504519CCE}" dt="2019-04-17T18:18:06.689" v="5463" actId="207"/>
          <ac:spMkLst>
            <pc:docMk/>
            <pc:sldMk cId="124529237" sldId="331"/>
            <ac:spMk id="3" creationId="{E046A8A9-8E42-4FA5-8D6B-38E79D767956}"/>
          </ac:spMkLst>
        </pc:spChg>
        <pc:picChg chg="add mod ord">
          <ac:chgData name="Bryan Burlingame" userId="c4feaaa9befe0e64" providerId="LiveId" clId="{DC6D912E-4166-4DE1-8E97-5B1504519CCE}" dt="2019-04-17T17:51:34.021" v="4161" actId="170"/>
          <ac:picMkLst>
            <pc:docMk/>
            <pc:sldMk cId="124529237" sldId="331"/>
            <ac:picMk id="4" creationId="{B76C76C2-E844-4BFF-82BE-021008C25C43}"/>
          </ac:picMkLst>
        </pc:picChg>
        <pc:picChg chg="del">
          <ac:chgData name="Bryan Burlingame" userId="c4feaaa9befe0e64" providerId="LiveId" clId="{DC6D912E-4166-4DE1-8E97-5B1504519CCE}" dt="2019-04-17T17:47:34.512" v="4155" actId="478"/>
          <ac:picMkLst>
            <pc:docMk/>
            <pc:sldMk cId="124529237" sldId="331"/>
            <ac:picMk id="5" creationId="{98F7D05B-A66D-4A05-BCF1-0E42AAF3AD2F}"/>
          </ac:picMkLst>
        </pc:picChg>
      </pc:sldChg>
      <pc:sldChg chg="add del">
        <pc:chgData name="Bryan Burlingame" userId="c4feaaa9befe0e64" providerId="LiveId" clId="{DC6D912E-4166-4DE1-8E97-5B1504519CCE}" dt="2019-04-17T17:59:59.043" v="4715" actId="2696"/>
        <pc:sldMkLst>
          <pc:docMk/>
          <pc:sldMk cId="343168963" sldId="332"/>
        </pc:sldMkLst>
      </pc:sldChg>
      <pc:sldChg chg="addSp delSp modSp add">
        <pc:chgData name="Bryan Burlingame" userId="c4feaaa9befe0e64" providerId="LiveId" clId="{DC6D912E-4166-4DE1-8E97-5B1504519CCE}" dt="2019-04-17T17:53:20.036" v="4270" actId="20577"/>
        <pc:sldMkLst>
          <pc:docMk/>
          <pc:sldMk cId="2245718425" sldId="333"/>
        </pc:sldMkLst>
        <pc:spChg chg="mod">
          <ac:chgData name="Bryan Burlingame" userId="c4feaaa9befe0e64" providerId="LiveId" clId="{DC6D912E-4166-4DE1-8E97-5B1504519CCE}" dt="2019-04-17T17:53:20.036" v="4270" actId="20577"/>
          <ac:spMkLst>
            <pc:docMk/>
            <pc:sldMk cId="2245718425" sldId="333"/>
            <ac:spMk id="3" creationId="{E046A8A9-8E42-4FA5-8D6B-38E79D767956}"/>
          </ac:spMkLst>
        </pc:spChg>
        <pc:picChg chg="del">
          <ac:chgData name="Bryan Burlingame" userId="c4feaaa9befe0e64" providerId="LiveId" clId="{DC6D912E-4166-4DE1-8E97-5B1504519CCE}" dt="2019-04-17T17:52:46.722" v="4225" actId="478"/>
          <ac:picMkLst>
            <pc:docMk/>
            <pc:sldMk cId="2245718425" sldId="333"/>
            <ac:picMk id="4" creationId="{B76C76C2-E844-4BFF-82BE-021008C25C43}"/>
          </ac:picMkLst>
        </pc:picChg>
        <pc:picChg chg="add mod ord">
          <ac:chgData name="Bryan Burlingame" userId="c4feaaa9befe0e64" providerId="LiveId" clId="{DC6D912E-4166-4DE1-8E97-5B1504519CCE}" dt="2019-04-17T17:53:13.594" v="4233" actId="1076"/>
          <ac:picMkLst>
            <pc:docMk/>
            <pc:sldMk cId="2245718425" sldId="333"/>
            <ac:picMk id="5" creationId="{8FB8DDDA-6E43-4EEC-847F-D0C1FEA15317}"/>
          </ac:picMkLst>
        </pc:picChg>
      </pc:sldChg>
      <pc:sldChg chg="addSp delSp modSp add">
        <pc:chgData name="Bryan Burlingame" userId="c4feaaa9befe0e64" providerId="LiveId" clId="{DC6D912E-4166-4DE1-8E97-5B1504519CCE}" dt="2019-04-17T17:57:41.585" v="4618" actId="170"/>
        <pc:sldMkLst>
          <pc:docMk/>
          <pc:sldMk cId="1959093942" sldId="334"/>
        </pc:sldMkLst>
        <pc:spChg chg="mod">
          <ac:chgData name="Bryan Burlingame" userId="c4feaaa9befe0e64" providerId="LiveId" clId="{DC6D912E-4166-4DE1-8E97-5B1504519CCE}" dt="2019-04-17T17:54:01.604" v="4279" actId="20577"/>
          <ac:spMkLst>
            <pc:docMk/>
            <pc:sldMk cId="1959093942" sldId="334"/>
            <ac:spMk id="2" creationId="{5CF90FBD-1344-443D-8A28-394FC0B3FA3C}"/>
          </ac:spMkLst>
        </pc:spChg>
        <pc:spChg chg="mod">
          <ac:chgData name="Bryan Burlingame" userId="c4feaaa9befe0e64" providerId="LiveId" clId="{DC6D912E-4166-4DE1-8E97-5B1504519CCE}" dt="2019-04-17T17:57:02.816" v="4613" actId="20577"/>
          <ac:spMkLst>
            <pc:docMk/>
            <pc:sldMk cId="1959093942" sldId="334"/>
            <ac:spMk id="3" creationId="{E046A8A9-8E42-4FA5-8D6B-38E79D767956}"/>
          </ac:spMkLst>
        </pc:spChg>
        <pc:picChg chg="add mod ord">
          <ac:chgData name="Bryan Burlingame" userId="c4feaaa9befe0e64" providerId="LiveId" clId="{DC6D912E-4166-4DE1-8E97-5B1504519CCE}" dt="2019-04-17T17:57:41.585" v="4618" actId="170"/>
          <ac:picMkLst>
            <pc:docMk/>
            <pc:sldMk cId="1959093942" sldId="334"/>
            <ac:picMk id="4" creationId="{A420216E-A7A5-4D79-A124-B5777721EDDF}"/>
          </ac:picMkLst>
        </pc:picChg>
        <pc:picChg chg="del">
          <ac:chgData name="Bryan Burlingame" userId="c4feaaa9befe0e64" providerId="LiveId" clId="{DC6D912E-4166-4DE1-8E97-5B1504519CCE}" dt="2019-04-17T17:57:29.835" v="4615" actId="478"/>
          <ac:picMkLst>
            <pc:docMk/>
            <pc:sldMk cId="1959093942" sldId="334"/>
            <ac:picMk id="5" creationId="{8FB8DDDA-6E43-4EEC-847F-D0C1FEA15317}"/>
          </ac:picMkLst>
        </pc:picChg>
      </pc:sldChg>
      <pc:sldChg chg="add del">
        <pc:chgData name="Bryan Burlingame" userId="c4feaaa9befe0e64" providerId="LiveId" clId="{DC6D912E-4166-4DE1-8E97-5B1504519CCE}" dt="2019-04-17T17:59:58.557" v="4714" actId="2696"/>
        <pc:sldMkLst>
          <pc:docMk/>
          <pc:sldMk cId="208735825" sldId="335"/>
        </pc:sldMkLst>
      </pc:sldChg>
      <pc:sldChg chg="addSp delSp modSp add">
        <pc:chgData name="Bryan Burlingame" userId="c4feaaa9befe0e64" providerId="LiveId" clId="{DC6D912E-4166-4DE1-8E97-5B1504519CCE}" dt="2019-04-17T17:59:32.880" v="4713" actId="20577"/>
        <pc:sldMkLst>
          <pc:docMk/>
          <pc:sldMk cId="1558207410" sldId="336"/>
        </pc:sldMkLst>
        <pc:spChg chg="mod">
          <ac:chgData name="Bryan Burlingame" userId="c4feaaa9befe0e64" providerId="LiveId" clId="{DC6D912E-4166-4DE1-8E97-5B1504519CCE}" dt="2019-04-17T17:59:32.880" v="4713" actId="20577"/>
          <ac:spMkLst>
            <pc:docMk/>
            <pc:sldMk cId="1558207410" sldId="336"/>
            <ac:spMk id="3" creationId="{E046A8A9-8E42-4FA5-8D6B-38E79D767956}"/>
          </ac:spMkLst>
        </pc:spChg>
        <pc:picChg chg="del">
          <ac:chgData name="Bryan Burlingame" userId="c4feaaa9befe0e64" providerId="LiveId" clId="{DC6D912E-4166-4DE1-8E97-5B1504519CCE}" dt="2019-04-17T17:58:35.369" v="4621" actId="478"/>
          <ac:picMkLst>
            <pc:docMk/>
            <pc:sldMk cId="1558207410" sldId="336"/>
            <ac:picMk id="4" creationId="{A420216E-A7A5-4D79-A124-B5777721EDDF}"/>
          </ac:picMkLst>
        </pc:picChg>
        <pc:picChg chg="add mod ord">
          <ac:chgData name="Bryan Burlingame" userId="c4feaaa9befe0e64" providerId="LiveId" clId="{DC6D912E-4166-4DE1-8E97-5B1504519CCE}" dt="2019-04-17T17:58:47.339" v="4626" actId="1076"/>
          <ac:picMkLst>
            <pc:docMk/>
            <pc:sldMk cId="1558207410" sldId="336"/>
            <ac:picMk id="5" creationId="{C8D5E5F7-1E64-49DE-8B85-83D5279F4C23}"/>
          </ac:picMkLst>
        </pc:picChg>
      </pc:sldChg>
      <pc:sldChg chg="add del">
        <pc:chgData name="Bryan Burlingame" userId="c4feaaa9befe0e64" providerId="LiveId" clId="{DC6D912E-4166-4DE1-8E97-5B1504519CCE}" dt="2019-04-17T18:00:06.219" v="4717" actId="2696"/>
        <pc:sldMkLst>
          <pc:docMk/>
          <pc:sldMk cId="1833389277" sldId="337"/>
        </pc:sldMkLst>
      </pc:sldChg>
      <pc:sldChg chg="add">
        <pc:chgData name="Bryan Burlingame" userId="c4feaaa9befe0e64" providerId="LiveId" clId="{DC6D912E-4166-4DE1-8E97-5B1504519CCE}" dt="2019-04-17T18:00:08.686" v="4718"/>
        <pc:sldMkLst>
          <pc:docMk/>
          <pc:sldMk cId="3951358971" sldId="337"/>
        </pc:sldMkLst>
      </pc:sldChg>
      <pc:sldChg chg="addSp delSp modSp add ord">
        <pc:chgData name="Bryan Burlingame" userId="c4feaaa9befe0e64" providerId="LiveId" clId="{DC6D912E-4166-4DE1-8E97-5B1504519CCE}" dt="2019-04-17T18:13:47.958" v="5152" actId="6549"/>
        <pc:sldMkLst>
          <pc:docMk/>
          <pc:sldMk cId="1391500927" sldId="338"/>
        </pc:sldMkLst>
        <pc:spChg chg="mod">
          <ac:chgData name="Bryan Burlingame" userId="c4feaaa9befe0e64" providerId="LiveId" clId="{DC6D912E-4166-4DE1-8E97-5B1504519CCE}" dt="2019-04-17T18:08:51.376" v="4786" actId="20577"/>
          <ac:spMkLst>
            <pc:docMk/>
            <pc:sldMk cId="1391500927" sldId="338"/>
            <ac:spMk id="2" creationId="{5CF90FBD-1344-443D-8A28-394FC0B3FA3C}"/>
          </ac:spMkLst>
        </pc:spChg>
        <pc:spChg chg="mod">
          <ac:chgData name="Bryan Burlingame" userId="c4feaaa9befe0e64" providerId="LiveId" clId="{DC6D912E-4166-4DE1-8E97-5B1504519CCE}" dt="2019-04-17T18:13:47.958" v="5152" actId="6549"/>
          <ac:spMkLst>
            <pc:docMk/>
            <pc:sldMk cId="1391500927" sldId="338"/>
            <ac:spMk id="3" creationId="{E046A8A9-8E42-4FA5-8D6B-38E79D767956}"/>
          </ac:spMkLst>
        </pc:spChg>
        <pc:picChg chg="add del mod ord">
          <ac:chgData name="Bryan Burlingame" userId="c4feaaa9befe0e64" providerId="LiveId" clId="{DC6D912E-4166-4DE1-8E97-5B1504519CCE}" dt="2019-04-17T18:11:04.441" v="5057" actId="478"/>
          <ac:picMkLst>
            <pc:docMk/>
            <pc:sldMk cId="1391500927" sldId="338"/>
            <ac:picMk id="4" creationId="{0FC1B77D-9FEA-4685-BED2-6FD5EB46FF23}"/>
          </ac:picMkLst>
        </pc:picChg>
        <pc:picChg chg="del">
          <ac:chgData name="Bryan Burlingame" userId="c4feaaa9befe0e64" providerId="LiveId" clId="{DC6D912E-4166-4DE1-8E97-5B1504519CCE}" dt="2019-04-17T18:07:32.511" v="4720" actId="478"/>
          <ac:picMkLst>
            <pc:docMk/>
            <pc:sldMk cId="1391500927" sldId="338"/>
            <ac:picMk id="5" creationId="{8FB8DDDA-6E43-4EEC-847F-D0C1FEA15317}"/>
          </ac:picMkLst>
        </pc:picChg>
        <pc:picChg chg="add del mod ord">
          <ac:chgData name="Bryan Burlingame" userId="c4feaaa9befe0e64" providerId="LiveId" clId="{DC6D912E-4166-4DE1-8E97-5B1504519CCE}" dt="2019-04-17T18:12:14.120" v="5076" actId="478"/>
          <ac:picMkLst>
            <pc:docMk/>
            <pc:sldMk cId="1391500927" sldId="338"/>
            <ac:picMk id="6" creationId="{3BA58D23-FAD6-4DF4-AD33-2CAD1D2C03D5}"/>
          </ac:picMkLst>
        </pc:picChg>
        <pc:picChg chg="add del mod ord">
          <ac:chgData name="Bryan Burlingame" userId="c4feaaa9befe0e64" providerId="LiveId" clId="{DC6D912E-4166-4DE1-8E97-5B1504519CCE}" dt="2019-04-17T18:12:27.035" v="5078" actId="478"/>
          <ac:picMkLst>
            <pc:docMk/>
            <pc:sldMk cId="1391500927" sldId="338"/>
            <ac:picMk id="7" creationId="{B368A8A7-8131-4897-A642-317B3B770DF5}"/>
          </ac:picMkLst>
        </pc:picChg>
      </pc:sldChg>
      <pc:sldChg chg="add del">
        <pc:chgData name="Bryan Burlingame" userId="c4feaaa9befe0e64" providerId="LiveId" clId="{DC6D912E-4166-4DE1-8E97-5B1504519CCE}" dt="2019-04-17T18:12:11.693" v="5073"/>
        <pc:sldMkLst>
          <pc:docMk/>
          <pc:sldMk cId="56728600" sldId="339"/>
        </pc:sldMkLst>
      </pc:sldChg>
      <pc:sldChg chg="delSp modSp add">
        <pc:chgData name="Bryan Burlingame" userId="c4feaaa9befe0e64" providerId="LiveId" clId="{DC6D912E-4166-4DE1-8E97-5B1504519CCE}" dt="2019-04-17T18:13:30.550" v="5151" actId="20577"/>
        <pc:sldMkLst>
          <pc:docMk/>
          <pc:sldMk cId="397506073" sldId="339"/>
        </pc:sldMkLst>
        <pc:spChg chg="mod">
          <ac:chgData name="Bryan Burlingame" userId="c4feaaa9befe0e64" providerId="LiveId" clId="{DC6D912E-4166-4DE1-8E97-5B1504519CCE}" dt="2019-04-17T18:13:30.550" v="5151" actId="20577"/>
          <ac:spMkLst>
            <pc:docMk/>
            <pc:sldMk cId="397506073" sldId="339"/>
            <ac:spMk id="3" creationId="{E046A8A9-8E42-4FA5-8D6B-38E79D767956}"/>
          </ac:spMkLst>
        </pc:spChg>
        <pc:picChg chg="del">
          <ac:chgData name="Bryan Burlingame" userId="c4feaaa9befe0e64" providerId="LiveId" clId="{DC6D912E-4166-4DE1-8E97-5B1504519CCE}" dt="2019-04-17T18:13:05.430" v="5079" actId="478"/>
          <ac:picMkLst>
            <pc:docMk/>
            <pc:sldMk cId="397506073" sldId="339"/>
            <ac:picMk id="6" creationId="{3BA58D23-FAD6-4DF4-AD33-2CAD1D2C03D5}"/>
          </ac:picMkLst>
        </pc:picChg>
        <pc:picChg chg="ord">
          <ac:chgData name="Bryan Burlingame" userId="c4feaaa9befe0e64" providerId="LiveId" clId="{DC6D912E-4166-4DE1-8E97-5B1504519CCE}" dt="2019-04-17T18:13:11.512" v="5081" actId="170"/>
          <ac:picMkLst>
            <pc:docMk/>
            <pc:sldMk cId="397506073" sldId="339"/>
            <ac:picMk id="7" creationId="{B368A8A7-8131-4897-A642-317B3B770DF5}"/>
          </ac:picMkLst>
        </pc:picChg>
      </pc:sldChg>
      <pc:sldChg chg="addSp delSp modSp add">
        <pc:chgData name="Bryan Burlingame" userId="c4feaaa9befe0e64" providerId="LiveId" clId="{DC6D912E-4166-4DE1-8E97-5B1504519CCE}" dt="2019-04-17T18:14:35.089" v="5161" actId="170"/>
        <pc:sldMkLst>
          <pc:docMk/>
          <pc:sldMk cId="821160955" sldId="340"/>
        </pc:sldMkLst>
        <pc:spChg chg="mod">
          <ac:chgData name="Bryan Burlingame" userId="c4feaaa9befe0e64" providerId="LiveId" clId="{DC6D912E-4166-4DE1-8E97-5B1504519CCE}" dt="2019-04-17T18:13:56.289" v="5155"/>
          <ac:spMkLst>
            <pc:docMk/>
            <pc:sldMk cId="821160955" sldId="340"/>
            <ac:spMk id="3" creationId="{E046A8A9-8E42-4FA5-8D6B-38E79D767956}"/>
          </ac:spMkLst>
        </pc:spChg>
        <pc:picChg chg="add mod ord">
          <ac:chgData name="Bryan Burlingame" userId="c4feaaa9befe0e64" providerId="LiveId" clId="{DC6D912E-4166-4DE1-8E97-5B1504519CCE}" dt="2019-04-17T18:14:35.089" v="5161" actId="170"/>
          <ac:picMkLst>
            <pc:docMk/>
            <pc:sldMk cId="821160955" sldId="340"/>
            <ac:picMk id="4" creationId="{E466C273-6997-4D34-95D8-1142161B9425}"/>
          </ac:picMkLst>
        </pc:picChg>
        <pc:picChg chg="del">
          <ac:chgData name="Bryan Burlingame" userId="c4feaaa9befe0e64" providerId="LiveId" clId="{DC6D912E-4166-4DE1-8E97-5B1504519CCE}" dt="2019-04-17T18:14:14.149" v="5156" actId="478"/>
          <ac:picMkLst>
            <pc:docMk/>
            <pc:sldMk cId="821160955" sldId="340"/>
            <ac:picMk id="7" creationId="{B368A8A7-8131-4897-A642-317B3B770DF5}"/>
          </ac:picMkLst>
        </pc:picChg>
      </pc:sldChg>
    </pc:docChg>
  </pc:docChgLst>
  <pc:docChgLst>
    <pc:chgData name="Bryan Burlingame" userId="c4feaaa9befe0e64" providerId="LiveId" clId="{B1622D13-2829-4ADF-BEBE-757DE45A5410}"/>
    <pc:docChg chg="undo custSel delSld modSld">
      <pc:chgData name="Bryan Burlingame" userId="c4feaaa9befe0e64" providerId="LiveId" clId="{B1622D13-2829-4ADF-BEBE-757DE45A5410}" dt="2019-04-17T05:02:03.831" v="299" actId="20577"/>
      <pc:docMkLst>
        <pc:docMk/>
      </pc:docMkLst>
      <pc:sldChg chg="modSp">
        <pc:chgData name="Bryan Burlingame" userId="c4feaaa9befe0e64" providerId="LiveId" clId="{B1622D13-2829-4ADF-BEBE-757DE45A5410}" dt="2019-04-17T04:50:16.642" v="19" actId="20577"/>
        <pc:sldMkLst>
          <pc:docMk/>
          <pc:sldMk cId="2749613665" sldId="256"/>
        </pc:sldMkLst>
        <pc:spChg chg="mod">
          <ac:chgData name="Bryan Burlingame" userId="c4feaaa9befe0e64" providerId="LiveId" clId="{B1622D13-2829-4ADF-BEBE-757DE45A5410}" dt="2019-04-17T04:49:55.167" v="6" actId="20577"/>
          <ac:spMkLst>
            <pc:docMk/>
            <pc:sldMk cId="2749613665" sldId="256"/>
            <ac:spMk id="2" creationId="{47F495F4-F346-4557-A6EB-0F02D415AD1D}"/>
          </ac:spMkLst>
        </pc:spChg>
        <pc:spChg chg="mod">
          <ac:chgData name="Bryan Burlingame" userId="c4feaaa9befe0e64" providerId="LiveId" clId="{B1622D13-2829-4ADF-BEBE-757DE45A5410}" dt="2019-04-17T04:50:16.642" v="19" actId="20577"/>
          <ac:spMkLst>
            <pc:docMk/>
            <pc:sldMk cId="2749613665" sldId="256"/>
            <ac:spMk id="3" creationId="{95E844BD-49C2-4C5A-AB5F-4BDC7D401785}"/>
          </ac:spMkLst>
        </pc:spChg>
      </pc:sldChg>
      <pc:sldChg chg="modSp">
        <pc:chgData name="Bryan Burlingame" userId="c4feaaa9befe0e64" providerId="LiveId" clId="{B1622D13-2829-4ADF-BEBE-757DE45A5410}" dt="2019-04-17T05:01:11.849" v="281" actId="20577"/>
        <pc:sldMkLst>
          <pc:docMk/>
          <pc:sldMk cId="488241190" sldId="258"/>
        </pc:sldMkLst>
        <pc:spChg chg="mod">
          <ac:chgData name="Bryan Burlingame" userId="c4feaaa9befe0e64" providerId="LiveId" clId="{B1622D13-2829-4ADF-BEBE-757DE45A5410}" dt="2019-04-17T05:01:11.849" v="281" actId="20577"/>
          <ac:spMkLst>
            <pc:docMk/>
            <pc:sldMk cId="488241190" sldId="258"/>
            <ac:spMk id="3" creationId="{375EF82B-9084-4430-8B47-236EA713A55C}"/>
          </ac:spMkLst>
        </pc:spChg>
      </pc:sldChg>
      <pc:sldChg chg="del">
        <pc:chgData name="Bryan Burlingame" userId="c4feaaa9befe0e64" providerId="LiveId" clId="{B1622D13-2829-4ADF-BEBE-757DE45A5410}" dt="2019-04-17T05:01:56.897" v="282" actId="2696"/>
        <pc:sldMkLst>
          <pc:docMk/>
          <pc:sldMk cId="4016306182" sldId="303"/>
        </pc:sldMkLst>
      </pc:sldChg>
      <pc:sldChg chg="del">
        <pc:chgData name="Bryan Burlingame" userId="c4feaaa9befe0e64" providerId="LiveId" clId="{B1622D13-2829-4ADF-BEBE-757DE45A5410}" dt="2019-04-17T05:01:56.998" v="283" actId="2696"/>
        <pc:sldMkLst>
          <pc:docMk/>
          <pc:sldMk cId="658576804" sldId="304"/>
        </pc:sldMkLst>
      </pc:sldChg>
      <pc:sldChg chg="del">
        <pc:chgData name="Bryan Burlingame" userId="c4feaaa9befe0e64" providerId="LiveId" clId="{B1622D13-2829-4ADF-BEBE-757DE45A5410}" dt="2019-04-17T05:01:57.096" v="285" actId="2696"/>
        <pc:sldMkLst>
          <pc:docMk/>
          <pc:sldMk cId="2277920421" sldId="305"/>
        </pc:sldMkLst>
      </pc:sldChg>
      <pc:sldChg chg="del">
        <pc:chgData name="Bryan Burlingame" userId="c4feaaa9befe0e64" providerId="LiveId" clId="{B1622D13-2829-4ADF-BEBE-757DE45A5410}" dt="2019-04-17T05:01:57.121" v="286" actId="2696"/>
        <pc:sldMkLst>
          <pc:docMk/>
          <pc:sldMk cId="1790148958" sldId="318"/>
        </pc:sldMkLst>
      </pc:sldChg>
      <pc:sldChg chg="modSp">
        <pc:chgData name="Bryan Burlingame" userId="c4feaaa9befe0e64" providerId="LiveId" clId="{B1622D13-2829-4ADF-BEBE-757DE45A5410}" dt="2019-04-17T05:02:03.831" v="299" actId="20577"/>
        <pc:sldMkLst>
          <pc:docMk/>
          <pc:sldMk cId="2421597798" sldId="321"/>
        </pc:sldMkLst>
        <pc:spChg chg="mod">
          <ac:chgData name="Bryan Burlingame" userId="c4feaaa9befe0e64" providerId="LiveId" clId="{B1622D13-2829-4ADF-BEBE-757DE45A5410}" dt="2019-04-17T05:02:03.831" v="299" actId="20577"/>
          <ac:spMkLst>
            <pc:docMk/>
            <pc:sldMk cId="2421597798" sldId="321"/>
            <ac:spMk id="3" creationId="{B353FD44-E5CD-4524-AE62-B5D95FD690B7}"/>
          </ac:spMkLst>
        </pc:spChg>
      </pc:sldChg>
      <pc:sldChg chg="del">
        <pc:chgData name="Bryan Burlingame" userId="c4feaaa9befe0e64" providerId="LiveId" clId="{B1622D13-2829-4ADF-BEBE-757DE45A5410}" dt="2019-04-17T05:01:57.060" v="284" actId="2696"/>
        <pc:sldMkLst>
          <pc:docMk/>
          <pc:sldMk cId="2617451783" sldId="322"/>
        </pc:sldMkLst>
      </pc:sldChg>
      <pc:sldChg chg="del">
        <pc:chgData name="Bryan Burlingame" userId="c4feaaa9befe0e64" providerId="LiveId" clId="{B1622D13-2829-4ADF-BEBE-757DE45A5410}" dt="2019-04-17T05:01:57.152" v="287" actId="2696"/>
        <pc:sldMkLst>
          <pc:docMk/>
          <pc:sldMk cId="238431007" sldId="323"/>
        </pc:sldMkLst>
      </pc:sldChg>
      <pc:sldChg chg="del">
        <pc:chgData name="Bryan Burlingame" userId="c4feaaa9befe0e64" providerId="LiveId" clId="{B1622D13-2829-4ADF-BEBE-757DE45A5410}" dt="2019-04-17T05:01:57.179" v="288" actId="2696"/>
        <pc:sldMkLst>
          <pc:docMk/>
          <pc:sldMk cId="2089420648" sldId="324"/>
        </pc:sldMkLst>
      </pc:sldChg>
      <pc:sldChg chg="del">
        <pc:chgData name="Bryan Burlingame" userId="c4feaaa9befe0e64" providerId="LiveId" clId="{B1622D13-2829-4ADF-BEBE-757DE45A5410}" dt="2019-04-17T05:01:57.207" v="289" actId="2696"/>
        <pc:sldMkLst>
          <pc:docMk/>
          <pc:sldMk cId="3431308598" sldId="325"/>
        </pc:sldMkLst>
      </pc:sldChg>
      <pc:sldChg chg="del">
        <pc:chgData name="Bryan Burlingame" userId="c4feaaa9befe0e64" providerId="LiveId" clId="{B1622D13-2829-4ADF-BEBE-757DE45A5410}" dt="2019-04-17T05:01:57.235" v="290" actId="2696"/>
        <pc:sldMkLst>
          <pc:docMk/>
          <pc:sldMk cId="359639142" sldId="326"/>
        </pc:sldMkLst>
      </pc:sldChg>
      <pc:sldChg chg="del">
        <pc:chgData name="Bryan Burlingame" userId="c4feaaa9befe0e64" providerId="LiveId" clId="{B1622D13-2829-4ADF-BEBE-757DE45A5410}" dt="2019-04-17T05:01:57.262" v="291" actId="2696"/>
        <pc:sldMkLst>
          <pc:docMk/>
          <pc:sldMk cId="1173444114" sldId="327"/>
        </pc:sldMkLst>
      </pc:sldChg>
      <pc:sldChg chg="del">
        <pc:chgData name="Bryan Burlingame" userId="c4feaaa9befe0e64" providerId="LiveId" clId="{B1622D13-2829-4ADF-BEBE-757DE45A5410}" dt="2019-04-17T05:01:57.291" v="292" actId="2696"/>
        <pc:sldMkLst>
          <pc:docMk/>
          <pc:sldMk cId="3018263870" sldId="328"/>
        </pc:sldMkLst>
      </pc:sldChg>
      <pc:sldChg chg="del">
        <pc:chgData name="Bryan Burlingame" userId="c4feaaa9befe0e64" providerId="LiveId" clId="{B1622D13-2829-4ADF-BEBE-757DE45A5410}" dt="2019-04-17T05:01:57.324" v="293" actId="2696"/>
        <pc:sldMkLst>
          <pc:docMk/>
          <pc:sldMk cId="1255331288" sldId="329"/>
        </pc:sldMkLst>
      </pc:sldChg>
      <pc:sldChg chg="del">
        <pc:chgData name="Bryan Burlingame" userId="c4feaaa9befe0e64" providerId="LiveId" clId="{B1622D13-2829-4ADF-BEBE-757DE45A5410}" dt="2019-04-17T05:01:57.350" v="294" actId="2696"/>
        <pc:sldMkLst>
          <pc:docMk/>
          <pc:sldMk cId="294931203" sldId="331"/>
        </pc:sldMkLst>
      </pc:sldChg>
      <pc:sldChg chg="del">
        <pc:chgData name="Bryan Burlingame" userId="c4feaaa9befe0e64" providerId="LiveId" clId="{B1622D13-2829-4ADF-BEBE-757DE45A5410}" dt="2019-04-17T05:01:57.376" v="295" actId="2696"/>
        <pc:sldMkLst>
          <pc:docMk/>
          <pc:sldMk cId="2479224504" sldId="333"/>
        </pc:sldMkLst>
      </pc:sldChg>
      <pc:sldChg chg="del">
        <pc:chgData name="Bryan Burlingame" userId="c4feaaa9befe0e64" providerId="LiveId" clId="{B1622D13-2829-4ADF-BEBE-757DE45A5410}" dt="2019-04-17T05:01:57.394" v="296" actId="2696"/>
        <pc:sldMkLst>
          <pc:docMk/>
          <pc:sldMk cId="1641006721" sldId="33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r>
              <a:rPr lang="en-US" dirty="0"/>
              <a:t>Lecture 11</a:t>
            </a:r>
            <a:br>
              <a:rPr lang="en-US" dirty="0"/>
            </a:br>
            <a:r>
              <a:rPr lang="en-US" sz="4000" dirty="0"/>
              <a:t>Files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17 April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42F41F-561E-4B35-A71C-30FF943BC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7277" y="2546334"/>
            <a:ext cx="6914723" cy="11558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Catching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Previously, if we had a runtime error, what happened?</a:t>
            </a:r>
          </a:p>
          <a:p>
            <a:r>
              <a:rPr lang="en-US" dirty="0">
                <a:solidFill>
                  <a:schemeClr val="bg1"/>
                </a:solidFill>
              </a:rPr>
              <a:t>There’s a way to catch the error and keep control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try: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except:</a:t>
            </a:r>
          </a:p>
          <a:p>
            <a:r>
              <a:rPr lang="en-US" dirty="0">
                <a:solidFill>
                  <a:schemeClr val="bg1"/>
                </a:solidFill>
              </a:rPr>
              <a:t>The program will try to run what is in the try block, if there is an error control will be handed to the except block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This allows the programmer to clean up after errors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739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F7D05B-A66D-4A05-BCF1-0E42AAF3A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880" y="1568636"/>
            <a:ext cx="6875483" cy="390866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Catching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Since a system can change outside the control of a program, putting file operations in a try block is preferred</a:t>
            </a:r>
          </a:p>
          <a:p>
            <a:r>
              <a:rPr lang="en-US" dirty="0">
                <a:solidFill>
                  <a:schemeClr val="bg1"/>
                </a:solidFill>
              </a:rPr>
              <a:t>We’ll revisit this topic in future conversations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200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6C76C2-E844-4BFF-82BE-021008C25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086" y="2477455"/>
            <a:ext cx="7051343" cy="176091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0" y="1801197"/>
            <a:ext cx="3973943" cy="48725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rgbClr val="A1CB46"/>
                </a:solidFill>
              </a:rPr>
              <a:t>database</a:t>
            </a:r>
            <a:r>
              <a:rPr lang="en-US" dirty="0">
                <a:solidFill>
                  <a:schemeClr val="bg1"/>
                </a:solidFill>
              </a:rPr>
              <a:t> is a file specifically organized for storing data</a:t>
            </a:r>
          </a:p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err="1">
                <a:solidFill>
                  <a:srgbClr val="A1CB46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module gives a method to store key, value pairs on disk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Very much like a dictionary, but persistent</a:t>
            </a:r>
          </a:p>
          <a:p>
            <a:r>
              <a:rPr lang="en-US" dirty="0" err="1">
                <a:solidFill>
                  <a:srgbClr val="A1CB46"/>
                </a:solidFill>
              </a:rPr>
              <a:t>dbm.open</a:t>
            </a:r>
            <a:r>
              <a:rPr lang="en-US" dirty="0">
                <a:solidFill>
                  <a:srgbClr val="A1CB46"/>
                </a:solidFill>
              </a:rPr>
              <a:t>(‘</a:t>
            </a:r>
            <a:r>
              <a:rPr lang="en-US" dirty="0" err="1">
                <a:solidFill>
                  <a:srgbClr val="A1CB46"/>
                </a:solidFill>
              </a:rPr>
              <a:t>db_name</a:t>
            </a:r>
            <a:r>
              <a:rPr lang="en-US" dirty="0">
                <a:solidFill>
                  <a:srgbClr val="A1CB46"/>
                </a:solidFill>
              </a:rPr>
              <a:t>’, ‘c’) </a:t>
            </a:r>
            <a:r>
              <a:rPr lang="en-US" dirty="0">
                <a:solidFill>
                  <a:schemeClr val="bg1"/>
                </a:solidFill>
              </a:rPr>
              <a:t>opens a database for read/write, creating it if it doesn’t exist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‘w’ opens an existing database for read/write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‘r’ opens an existing database for read-only (default)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‘n’ opens a new empty database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29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6C76C2-E844-4BFF-82BE-021008C25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086" y="2477455"/>
            <a:ext cx="7051343" cy="176091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0" y="1801198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rgbClr val="A1CB46"/>
                </a:solidFill>
              </a:rPr>
              <a:t>database</a:t>
            </a:r>
            <a:r>
              <a:rPr lang="en-US" dirty="0">
                <a:solidFill>
                  <a:schemeClr val="bg1"/>
                </a:solidFill>
              </a:rPr>
              <a:t> is a file specifically organized for storing data</a:t>
            </a:r>
          </a:p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err="1">
                <a:solidFill>
                  <a:srgbClr val="A1CB46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module gives a method to store key, value pairs on disk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Very much like a dictionary, but persistent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358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B8DDDA-6E43-4EEC-847F-D0C1FEA153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8776" y="1675091"/>
            <a:ext cx="6855653" cy="452932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0" y="1801198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rgbClr val="A1CB46"/>
                </a:solidFill>
              </a:rPr>
              <a:t>database</a:t>
            </a:r>
            <a:r>
              <a:rPr lang="en-US" dirty="0">
                <a:solidFill>
                  <a:schemeClr val="bg1"/>
                </a:solidFill>
              </a:rPr>
              <a:t> is a file specifically organized for storing data</a:t>
            </a:r>
          </a:p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err="1">
                <a:solidFill>
                  <a:srgbClr val="A1CB46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module gives a method to store key, value pairs on disk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Very much like a dictionary, but persistent</a:t>
            </a:r>
          </a:p>
          <a:p>
            <a:r>
              <a:rPr lang="en-US" dirty="0">
                <a:solidFill>
                  <a:schemeClr val="bg1"/>
                </a:solidFill>
              </a:rPr>
              <a:t>Values can only be strings or bytes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718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0216E-A7A5-4D79-A124-B5777721ED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456" y="3179928"/>
            <a:ext cx="7030544" cy="187375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Pickling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0" y="1801198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There is a module, pickle which can work around this limitation</a:t>
            </a:r>
          </a:p>
          <a:p>
            <a:r>
              <a:rPr lang="en-US" dirty="0">
                <a:solidFill>
                  <a:schemeClr val="bg1"/>
                </a:solidFill>
              </a:rPr>
              <a:t>Pickling a value converts it to a string in a way that it can be stored in a database and then unpickled to it original value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Use the dumps method to pickle and loads to unpickle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93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D5E5F7-1E64-49DE-8B85-83D5279F4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545" y="2750445"/>
            <a:ext cx="7097045" cy="237861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Pickling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0" y="1801198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There is a module, pickle which can work around this limitation</a:t>
            </a:r>
          </a:p>
          <a:p>
            <a:r>
              <a:rPr lang="en-US" dirty="0">
                <a:solidFill>
                  <a:schemeClr val="bg1"/>
                </a:solidFill>
              </a:rPr>
              <a:t>Pickling a value converts it to a string in a way that it can be stored in a database and then unpickled to it original value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Use the dumps method to pickle and loads to unpickle</a:t>
            </a:r>
          </a:p>
          <a:p>
            <a:r>
              <a:rPr lang="en-US" dirty="0">
                <a:solidFill>
                  <a:schemeClr val="bg1"/>
                </a:solidFill>
              </a:rPr>
              <a:t>This works on the containers we’ve already discussed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07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A58D23-FAD6-4DF4-AD33-2CAD1D2C03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229" y="1724168"/>
            <a:ext cx="6900076" cy="380253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Traversing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397" y="1835820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for construct can be used to traverse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 just as it can for a dictionary</a:t>
            </a:r>
          </a:p>
          <a:p>
            <a:r>
              <a:rPr lang="en-US" dirty="0">
                <a:solidFill>
                  <a:schemeClr val="bg1"/>
                </a:solidFill>
              </a:rPr>
              <a:t>There is one caveat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Keys are stored as byte objects, not strings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500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68A8A7-8131-4897-A642-317B3B770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346" y="2185944"/>
            <a:ext cx="6990761" cy="302771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Traversing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397" y="1835820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for construct can be used to traverse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 just as it can for a dictionary</a:t>
            </a:r>
          </a:p>
          <a:p>
            <a:r>
              <a:rPr lang="en-US" dirty="0">
                <a:solidFill>
                  <a:schemeClr val="bg1"/>
                </a:solidFill>
              </a:rPr>
              <a:t>There is one caveat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Keys are stored as byte objects, not strings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could try the str function.  It </a:t>
            </a:r>
            <a:r>
              <a:rPr lang="en-US" dirty="0" err="1">
                <a:solidFill>
                  <a:schemeClr val="bg1"/>
                </a:solidFill>
              </a:rPr>
              <a:t>kinda</a:t>
            </a:r>
            <a:r>
              <a:rPr lang="en-US" dirty="0">
                <a:solidFill>
                  <a:schemeClr val="bg1"/>
                </a:solidFill>
              </a:rPr>
              <a:t>’ works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6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66C273-6997-4D34-95D8-1142161B9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293" y="2238233"/>
            <a:ext cx="7013813" cy="324766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Traversing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397" y="1835820"/>
            <a:ext cx="3973943" cy="427711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for construct can be used to traverse a </a:t>
            </a:r>
            <a:r>
              <a:rPr lang="en-US" dirty="0" err="1">
                <a:solidFill>
                  <a:schemeClr val="bg1"/>
                </a:solidFill>
              </a:rPr>
              <a:t>dbm</a:t>
            </a:r>
            <a:r>
              <a:rPr lang="en-US" dirty="0">
                <a:solidFill>
                  <a:schemeClr val="bg1"/>
                </a:solidFill>
              </a:rPr>
              <a:t> database just as it can for a dictionary</a:t>
            </a:r>
          </a:p>
          <a:p>
            <a:r>
              <a:rPr lang="en-US" dirty="0">
                <a:solidFill>
                  <a:schemeClr val="bg1"/>
                </a:solidFill>
              </a:rPr>
              <a:t>There is one caveat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Keys are stored as byte objects, not strings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could try the str function.  It </a:t>
            </a:r>
            <a:r>
              <a:rPr lang="en-US" dirty="0" err="1">
                <a:solidFill>
                  <a:schemeClr val="bg1"/>
                </a:solidFill>
              </a:rPr>
              <a:t>kinda</a:t>
            </a:r>
            <a:r>
              <a:rPr lang="en-US" dirty="0">
                <a:solidFill>
                  <a:schemeClr val="bg1"/>
                </a:solidFill>
              </a:rPr>
              <a:t>’ works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 convert a byte object to a string, use the </a:t>
            </a:r>
            <a:r>
              <a:rPr lang="en-US" dirty="0">
                <a:solidFill>
                  <a:srgbClr val="A1CB46"/>
                </a:solidFill>
              </a:rPr>
              <a:t>decode</a:t>
            </a:r>
            <a:r>
              <a:rPr lang="en-US" dirty="0">
                <a:solidFill>
                  <a:schemeClr val="bg1"/>
                </a:solidFill>
              </a:rPr>
              <a:t> method with </a:t>
            </a:r>
            <a:r>
              <a:rPr lang="en-US" dirty="0">
                <a:solidFill>
                  <a:srgbClr val="A1CB46"/>
                </a:solidFill>
              </a:rPr>
              <a:t>utf-8</a:t>
            </a:r>
            <a:r>
              <a:rPr lang="en-US" dirty="0">
                <a:solidFill>
                  <a:schemeClr val="bg1"/>
                </a:solidFill>
              </a:rPr>
              <a:t> as the decode type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6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A83A-D37C-40DF-8584-98454C60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3FD44-E5CD-4524-AE62-B5D95FD69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7879"/>
            <a:ext cx="8596668" cy="4413484"/>
          </a:xfrm>
        </p:spPr>
        <p:txBody>
          <a:bodyPr/>
          <a:lstStyle/>
          <a:p>
            <a:r>
              <a:rPr lang="en-US"/>
              <a:t>Read </a:t>
            </a:r>
            <a:r>
              <a:rPr lang="en-US" dirty="0" err="1"/>
              <a:t>ch.</a:t>
            </a:r>
            <a:r>
              <a:rPr lang="en-US" dirty="0"/>
              <a:t> 8, 9, 10, 11 in Automate the Boring Stuff</a:t>
            </a:r>
          </a:p>
          <a:p>
            <a:r>
              <a:rPr lang="en-US" dirty="0"/>
              <a:t>Lab 10 should be individual effort.  It will be presented to me next week for code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97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5. Data Structures — Python 3.7.0 documentation. </a:t>
            </a:r>
            <a:r>
              <a:rPr lang="en-US" dirty="0"/>
              <a:t>Retrieved October 30, 2018, from https://docs.python.org/3/tutorial/datastructures.html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Introduce data persistence</a:t>
            </a:r>
          </a:p>
          <a:p>
            <a:r>
              <a:rPr lang="en-US" sz="2400" dirty="0"/>
              <a:t>Discuss file operations</a:t>
            </a:r>
          </a:p>
          <a:p>
            <a:r>
              <a:rPr lang="en-US" sz="2400" dirty="0"/>
              <a:t>Introduce exceptions</a:t>
            </a:r>
          </a:p>
          <a:p>
            <a:pPr lvl="1"/>
            <a:r>
              <a:rPr lang="en-US" sz="2200" dirty="0"/>
              <a:t>try and except</a:t>
            </a:r>
          </a:p>
          <a:p>
            <a:r>
              <a:rPr lang="en-US" sz="2400" dirty="0"/>
              <a:t>Present simple databases</a:t>
            </a:r>
          </a:p>
          <a:p>
            <a:r>
              <a:rPr lang="en-US" sz="2400" dirty="0"/>
              <a:t>Introduce pickling</a:t>
            </a:r>
          </a:p>
          <a:p>
            <a:r>
              <a:rPr lang="en-US" sz="2400" dirty="0"/>
              <a:t>Discuss writing a module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D44C8-3353-4F3E-90E8-56DFA1CBD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C397-6128-4D4B-A1D1-408A12D9F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4085"/>
            <a:ext cx="8596668" cy="4417278"/>
          </a:xfrm>
        </p:spPr>
        <p:txBody>
          <a:bodyPr>
            <a:normAutofit/>
          </a:bodyPr>
          <a:lstStyle/>
          <a:p>
            <a:r>
              <a:rPr lang="en-US" sz="2000" dirty="0"/>
              <a:t>So far, we’ve dealt with manual input</a:t>
            </a:r>
          </a:p>
          <a:p>
            <a:pPr lvl="1"/>
            <a:r>
              <a:rPr lang="en-US" sz="1800" dirty="0"/>
              <a:t>Some user has had to type in the data each time the program is run</a:t>
            </a:r>
          </a:p>
          <a:p>
            <a:pPr lvl="1"/>
            <a:r>
              <a:rPr lang="en-US" sz="1800" dirty="0"/>
              <a:t>Think of the music program.  Typing in the music each time is flawed.</a:t>
            </a:r>
          </a:p>
          <a:p>
            <a:pPr lvl="1"/>
            <a:r>
              <a:rPr lang="en-US" sz="1800" dirty="0"/>
              <a:t>We need methods to store data across program executions</a:t>
            </a:r>
          </a:p>
          <a:p>
            <a:r>
              <a:rPr lang="en-US" sz="2000" dirty="0">
                <a:solidFill>
                  <a:srgbClr val="508926"/>
                </a:solidFill>
              </a:rPr>
              <a:t>Data persistence </a:t>
            </a:r>
            <a:r>
              <a:rPr lang="en-US" sz="2000" dirty="0"/>
              <a:t>is storing data in some permanent manner to be used by a program over long periods of time</a:t>
            </a:r>
          </a:p>
          <a:p>
            <a:pPr lvl="1"/>
            <a:r>
              <a:rPr lang="en-US" sz="1800" dirty="0"/>
              <a:t>Today will talk about two:  files and databases</a:t>
            </a:r>
          </a:p>
        </p:txBody>
      </p:sp>
    </p:spTree>
    <p:extLst>
      <p:ext uri="{BB962C8B-B14F-4D97-AF65-F5344CB8AC3E}">
        <p14:creationId xmlns:p14="http://schemas.microsoft.com/office/powerpoint/2010/main" val="135667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ACBE-7AD1-492F-8756-9591E46B7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0FDB8-3355-4DCC-AE68-F64D05BEB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3959"/>
            <a:ext cx="8596668" cy="4276252"/>
          </a:xfrm>
        </p:spPr>
        <p:txBody>
          <a:bodyPr>
            <a:normAutofit/>
          </a:bodyPr>
          <a:lstStyle/>
          <a:p>
            <a:r>
              <a:rPr lang="en-US" sz="2000" dirty="0"/>
              <a:t>A text file is a sequence of characters read from a permanent storage device</a:t>
            </a:r>
          </a:p>
          <a:p>
            <a:pPr lvl="1"/>
            <a:r>
              <a:rPr lang="en-US" sz="1800" dirty="0"/>
              <a:t>Files are referred to by a file name and reside at a location on the storage device</a:t>
            </a:r>
          </a:p>
          <a:p>
            <a:pPr lvl="2"/>
            <a:r>
              <a:rPr lang="en-US" sz="1600" dirty="0"/>
              <a:t>Ex:  c:\files\input.txt, a file called input.txt resides on a drive with the letter c in the path \files\</a:t>
            </a:r>
          </a:p>
          <a:p>
            <a:r>
              <a:rPr lang="en-US" sz="2000" dirty="0"/>
              <a:t>To open a file for write, use </a:t>
            </a:r>
            <a:r>
              <a:rPr lang="en-US" sz="2000" dirty="0">
                <a:solidFill>
                  <a:srgbClr val="508926"/>
                </a:solidFill>
              </a:rPr>
              <a:t>open</a:t>
            </a:r>
            <a:r>
              <a:rPr lang="en-US" sz="2000" dirty="0"/>
              <a:t> with the ‘</a:t>
            </a:r>
            <a:r>
              <a:rPr lang="en-US" sz="2000" dirty="0">
                <a:solidFill>
                  <a:srgbClr val="508926"/>
                </a:solidFill>
              </a:rPr>
              <a:t>w</a:t>
            </a:r>
            <a:r>
              <a:rPr lang="en-US" sz="2000" dirty="0"/>
              <a:t>’ parameter</a:t>
            </a:r>
          </a:p>
          <a:p>
            <a:pPr lvl="1"/>
            <a:r>
              <a:rPr lang="en-US" sz="1800" dirty="0"/>
              <a:t>Ex:  </a:t>
            </a:r>
            <a:r>
              <a:rPr lang="en-US" sz="1800" dirty="0" err="1"/>
              <a:t>fout</a:t>
            </a:r>
            <a:r>
              <a:rPr lang="en-US" sz="1800" dirty="0"/>
              <a:t> = open(“c:\files\output.txt”, “w”)</a:t>
            </a:r>
          </a:p>
          <a:p>
            <a:r>
              <a:rPr lang="en-US" sz="2200" dirty="0"/>
              <a:t>To write to a file use the </a:t>
            </a:r>
            <a:r>
              <a:rPr lang="en-US" sz="2200" dirty="0">
                <a:solidFill>
                  <a:srgbClr val="508926"/>
                </a:solidFill>
              </a:rPr>
              <a:t>write</a:t>
            </a:r>
            <a:r>
              <a:rPr lang="en-US" sz="2200" dirty="0"/>
              <a:t> method of the file object</a:t>
            </a:r>
          </a:p>
          <a:p>
            <a:pPr lvl="1"/>
            <a:r>
              <a:rPr lang="en-US" sz="2000" dirty="0"/>
              <a:t>Ex:  </a:t>
            </a:r>
            <a:r>
              <a:rPr lang="en-US" sz="2000" dirty="0" err="1"/>
              <a:t>fout.write</a:t>
            </a:r>
            <a:r>
              <a:rPr lang="en-US" sz="2000" dirty="0"/>
              <a:t>(“Hello world”)</a:t>
            </a:r>
          </a:p>
          <a:p>
            <a:pPr lvl="1"/>
            <a:r>
              <a:rPr lang="en-US" sz="2000" dirty="0"/>
              <a:t>Note:  write only accepts strings</a:t>
            </a:r>
          </a:p>
          <a:p>
            <a:pPr lvl="2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0394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88527-98C5-4E24-BDDF-460348EF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Filenames and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BE627-01C8-41C5-B177-5ACFF8B4B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5226086"/>
          </a:xfrm>
        </p:spPr>
        <p:txBody>
          <a:bodyPr>
            <a:normAutofit/>
          </a:bodyPr>
          <a:lstStyle/>
          <a:p>
            <a:r>
              <a:rPr lang="en-US" sz="2000" dirty="0"/>
              <a:t>Files are organized into directories (sometimes called folders)</a:t>
            </a:r>
          </a:p>
          <a:p>
            <a:pPr lvl="1"/>
            <a:r>
              <a:rPr lang="en-US" sz="1800" dirty="0"/>
              <a:t>Directories are a tree built off of some root (called the root directory)</a:t>
            </a:r>
          </a:p>
          <a:p>
            <a:pPr lvl="2"/>
            <a:r>
              <a:rPr lang="en-US" sz="1600" b="1" dirty="0"/>
              <a:t>C:\ </a:t>
            </a:r>
            <a:r>
              <a:rPr lang="en-US" sz="1600" dirty="0"/>
              <a:t>is the root directory of drive C:</a:t>
            </a:r>
          </a:p>
          <a:p>
            <a:pPr lvl="2"/>
            <a:r>
              <a:rPr lang="en-US" sz="1600" dirty="0">
                <a:solidFill>
                  <a:srgbClr val="508926"/>
                </a:solidFill>
              </a:rPr>
              <a:t>Absolute path </a:t>
            </a:r>
            <a:r>
              <a:rPr lang="en-US" sz="1600" dirty="0"/>
              <a:t>describes the path in relation to the root of the system</a:t>
            </a:r>
          </a:p>
          <a:p>
            <a:pPr lvl="3"/>
            <a:r>
              <a:rPr lang="en-US" sz="1400" b="1" dirty="0"/>
              <a:t>C:\files\inputs\world.txt </a:t>
            </a:r>
            <a:r>
              <a:rPr lang="en-US" sz="1400" dirty="0"/>
              <a:t>is the absolute path to the </a:t>
            </a:r>
            <a:r>
              <a:rPr lang="en-US" sz="1400" b="1" dirty="0"/>
              <a:t>world.txt</a:t>
            </a:r>
            <a:r>
              <a:rPr lang="en-US" sz="1400" dirty="0"/>
              <a:t> file residing in a directory inputs which is a subdirectory of files which is a subdirectory of the root of C:</a:t>
            </a:r>
          </a:p>
          <a:p>
            <a:pPr lvl="1"/>
            <a:r>
              <a:rPr lang="en-US" sz="1800" dirty="0"/>
              <a:t>Every program runs within some </a:t>
            </a:r>
            <a:r>
              <a:rPr lang="en-US" sz="1800" dirty="0">
                <a:solidFill>
                  <a:srgbClr val="508926"/>
                </a:solidFill>
              </a:rPr>
              <a:t>current working directory </a:t>
            </a:r>
            <a:r>
              <a:rPr lang="en-US" sz="1800" dirty="0"/>
              <a:t>(usually the directory in which the program resides)</a:t>
            </a:r>
          </a:p>
          <a:p>
            <a:pPr lvl="2"/>
            <a:r>
              <a:rPr lang="en-US" sz="1600" dirty="0"/>
              <a:t>If the program’s path is </a:t>
            </a:r>
            <a:r>
              <a:rPr lang="en-US" sz="1600" b="1" dirty="0"/>
              <a:t>c:\programs\my_program\my_program.py</a:t>
            </a:r>
            <a:r>
              <a:rPr lang="en-US" sz="1600" dirty="0"/>
              <a:t>, then the current working directory at program launch is usually </a:t>
            </a:r>
            <a:r>
              <a:rPr lang="en-US" sz="1600" b="1" dirty="0"/>
              <a:t>c:\programs\my_program</a:t>
            </a:r>
          </a:p>
          <a:p>
            <a:pPr lvl="1"/>
            <a:r>
              <a:rPr lang="en-US" sz="1800" dirty="0"/>
              <a:t>A relative path is a path to a file relative to the current working directory</a:t>
            </a:r>
          </a:p>
          <a:p>
            <a:pPr lvl="2"/>
            <a:r>
              <a:rPr lang="en-US" sz="1600" dirty="0"/>
              <a:t>If there was a file in </a:t>
            </a:r>
            <a:r>
              <a:rPr lang="en-US" sz="1600" b="1" dirty="0"/>
              <a:t>c:\programs\my_program\inputs\input.txt</a:t>
            </a:r>
            <a:r>
              <a:rPr lang="en-US" sz="1600" dirty="0"/>
              <a:t>, that file could be referred to by </a:t>
            </a:r>
            <a:r>
              <a:rPr lang="en-US" sz="1600" b="1" dirty="0"/>
              <a:t>inputs\input.txt</a:t>
            </a:r>
            <a:r>
              <a:rPr lang="en-US" sz="1600" dirty="0"/>
              <a:t>.  This path is related to the current working directory</a:t>
            </a:r>
          </a:p>
        </p:txBody>
      </p:sp>
    </p:spTree>
    <p:extLst>
      <p:ext uri="{BB962C8B-B14F-4D97-AF65-F5344CB8AC3E}">
        <p14:creationId xmlns:p14="http://schemas.microsoft.com/office/powerpoint/2010/main" val="2855422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88527-98C5-4E24-BDDF-460348EF1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Filenames and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BE627-01C8-41C5-B177-5ACFF8B4B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5226086"/>
          </a:xfrm>
        </p:spPr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en-US" sz="2400" dirty="0" err="1"/>
              <a:t>os</a:t>
            </a:r>
            <a:r>
              <a:rPr lang="en-US" sz="2400" dirty="0"/>
              <a:t> object contains many useful methods</a:t>
            </a:r>
          </a:p>
          <a:p>
            <a:pPr lvl="1"/>
            <a:r>
              <a:rPr lang="en-US" sz="2000" dirty="0"/>
              <a:t>import </a:t>
            </a:r>
            <a:r>
              <a:rPr lang="en-US" sz="2000" dirty="0" err="1"/>
              <a:t>os</a:t>
            </a:r>
            <a:endParaRPr lang="en-US" sz="2000" dirty="0"/>
          </a:p>
          <a:p>
            <a:pPr lvl="1"/>
            <a:r>
              <a:rPr lang="en-US" sz="2000" dirty="0" err="1"/>
              <a:t>os.getcwd</a:t>
            </a:r>
            <a:r>
              <a:rPr lang="en-US" sz="2000" dirty="0"/>
              <a:t>() – returns the current working directory as a string</a:t>
            </a:r>
          </a:p>
          <a:p>
            <a:pPr lvl="1"/>
            <a:r>
              <a:rPr lang="en-US" sz="2000" dirty="0" err="1"/>
              <a:t>os.path.exists</a:t>
            </a:r>
            <a:r>
              <a:rPr lang="en-US" sz="2000" dirty="0"/>
              <a:t>(‘path\filename’) – returns true if a file or directory exists</a:t>
            </a:r>
          </a:p>
          <a:p>
            <a:pPr lvl="1"/>
            <a:r>
              <a:rPr lang="en-US" sz="2000" dirty="0" err="1"/>
              <a:t>os.path.isdir</a:t>
            </a:r>
            <a:r>
              <a:rPr lang="en-US" sz="2000" dirty="0"/>
              <a:t>(‘path’) – returns true if the path exists and is a directory (use with exists to determine if something is a file or a directory)</a:t>
            </a:r>
          </a:p>
          <a:p>
            <a:pPr lvl="1"/>
            <a:r>
              <a:rPr lang="en-US" sz="2000" dirty="0" err="1"/>
              <a:t>os.path.abspath</a:t>
            </a:r>
            <a:r>
              <a:rPr lang="en-US" sz="2000" dirty="0"/>
              <a:t>(‘</a:t>
            </a:r>
            <a:r>
              <a:rPr lang="en-US" sz="2000" dirty="0" err="1"/>
              <a:t>relative_path</a:t>
            </a:r>
            <a:r>
              <a:rPr lang="en-US" sz="2000" dirty="0"/>
              <a:t>\filename’) – returns the absolute path to a file</a:t>
            </a:r>
          </a:p>
          <a:p>
            <a:pPr lvl="1"/>
            <a:r>
              <a:rPr lang="en-US" sz="2000" dirty="0" err="1"/>
              <a:t>os.listdir</a:t>
            </a:r>
            <a:r>
              <a:rPr lang="en-US" sz="2000" dirty="0"/>
              <a:t>(‘directory) – returns a list of the files located in that directory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00812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Catching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Previously, if we had a runtime error, what happened?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871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90FBD-1344-443D-8A28-394FC0B3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Catching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6A8A9-8E42-4FA5-8D6B-38E79D767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Previously, if we had a runtime error, what happened?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67ABE4-2D19-477F-A81D-1D141FAA8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026" y="2347415"/>
            <a:ext cx="6436003" cy="1528549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9D7420-D055-4A08-AF62-D27179120834}"/>
              </a:ext>
            </a:extLst>
          </p:cNvPr>
          <p:cNvSpPr txBox="1"/>
          <p:nvPr/>
        </p:nvSpPr>
        <p:spPr>
          <a:xfrm>
            <a:off x="8088573" y="1775768"/>
            <a:ext cx="4385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BOOM!</a:t>
            </a:r>
          </a:p>
        </p:txBody>
      </p:sp>
    </p:spTree>
    <p:extLst>
      <p:ext uri="{BB962C8B-B14F-4D97-AF65-F5344CB8AC3E}">
        <p14:creationId xmlns:p14="http://schemas.microsoft.com/office/powerpoint/2010/main" val="17434867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1177</Words>
  <Application>Microsoft Office PowerPoint</Application>
  <PresentationFormat>Widescreen</PresentationFormat>
  <Paragraphs>109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Lecture 11 Files</vt:lpstr>
      <vt:lpstr>Announcements</vt:lpstr>
      <vt:lpstr>Learning Objectives</vt:lpstr>
      <vt:lpstr>Data Persistence</vt:lpstr>
      <vt:lpstr>Text Files</vt:lpstr>
      <vt:lpstr>Filenames and Paths</vt:lpstr>
      <vt:lpstr>Filenames and Paths</vt:lpstr>
      <vt:lpstr>Catching Exceptions</vt:lpstr>
      <vt:lpstr>Catching Exceptions</vt:lpstr>
      <vt:lpstr>Catching Exceptions</vt:lpstr>
      <vt:lpstr>Catching Exceptions</vt:lpstr>
      <vt:lpstr>Database</vt:lpstr>
      <vt:lpstr>Database</vt:lpstr>
      <vt:lpstr>Database</vt:lpstr>
      <vt:lpstr>Pickling</vt:lpstr>
      <vt:lpstr>Pickling</vt:lpstr>
      <vt:lpstr>Traversing a dbm Database</vt:lpstr>
      <vt:lpstr>Traversing a dbm Database</vt:lpstr>
      <vt:lpstr>Traversing a dbm Database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11 Tuples</dc:title>
  <dc:creator>Bryan Burlingame</dc:creator>
  <cp:lastModifiedBy>Bryan Burlingame</cp:lastModifiedBy>
  <cp:revision>5</cp:revision>
  <dcterms:created xsi:type="dcterms:W3CDTF">2018-10-31T16:13:10Z</dcterms:created>
  <dcterms:modified xsi:type="dcterms:W3CDTF">2019-04-17T18:31:51Z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2018-10-31T16:16:05.0632490Z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